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3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87" r:id="rId2"/>
    <p:sldId id="334" r:id="rId3"/>
    <p:sldId id="401" r:id="rId4"/>
    <p:sldId id="402" r:id="rId5"/>
    <p:sldId id="403" r:id="rId6"/>
    <p:sldId id="454" r:id="rId7"/>
    <p:sldId id="455" r:id="rId8"/>
    <p:sldId id="456" r:id="rId9"/>
    <p:sldId id="457" r:id="rId10"/>
    <p:sldId id="458" r:id="rId11"/>
    <p:sldId id="459" r:id="rId12"/>
    <p:sldId id="460" r:id="rId13"/>
    <p:sldId id="461" r:id="rId14"/>
    <p:sldId id="462" r:id="rId15"/>
    <p:sldId id="463" r:id="rId16"/>
    <p:sldId id="464" r:id="rId17"/>
    <p:sldId id="465" r:id="rId18"/>
    <p:sldId id="466" r:id="rId19"/>
    <p:sldId id="467" r:id="rId20"/>
    <p:sldId id="468" r:id="rId21"/>
    <p:sldId id="469" r:id="rId22"/>
    <p:sldId id="470" r:id="rId23"/>
    <p:sldId id="471" r:id="rId24"/>
    <p:sldId id="472" r:id="rId25"/>
    <p:sldId id="473" r:id="rId26"/>
    <p:sldId id="395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4190"/>
    <a:srgbClr val="FFFFFF"/>
    <a:srgbClr val="DC0000"/>
    <a:srgbClr val="990000"/>
    <a:srgbClr val="FF3232"/>
    <a:srgbClr val="DD492B"/>
    <a:srgbClr val="EB613B"/>
    <a:srgbClr val="F234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49" autoAdjust="0"/>
    <p:restoredTop sz="91311" autoAdjust="0"/>
  </p:normalViewPr>
  <p:slideViewPr>
    <p:cSldViewPr snapToGrid="0">
      <p:cViewPr varScale="1">
        <p:scale>
          <a:sx n="147" d="100"/>
          <a:sy n="147" d="100"/>
        </p:scale>
        <p:origin x="129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CEA5BC-9143-2345-BA38-6F23F0076247}" type="doc">
      <dgm:prSet loTypeId="urn:microsoft.com/office/officeart/2005/8/layout/hierarchy2" loCatId="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F6E616A-0003-0645-A36E-A84398A7E16D}">
      <dgm:prSet phldrT="[Text]"/>
      <dgm:spPr/>
      <dgm:t>
        <a:bodyPr/>
        <a:lstStyle/>
        <a:p>
          <a:r>
            <a:rPr lang="en-US" dirty="0" err="1"/>
            <a:t>存储数据的</a:t>
          </a:r>
          <a:endParaRPr lang="en-US" dirty="0"/>
        </a:p>
        <a:p>
          <a:r>
            <a:rPr lang="en-US" dirty="0" err="1"/>
            <a:t>两种基本方法</a:t>
          </a:r>
          <a:endParaRPr lang="en-US" dirty="0"/>
        </a:p>
      </dgm:t>
    </dgm:pt>
    <dgm:pt modelId="{C79AF5D2-4DA1-4C4B-8D10-99418812D5BD}" type="parTrans" cxnId="{AE5FC31B-2425-294D-A8C6-BFB721DEBE8E}">
      <dgm:prSet/>
      <dgm:spPr/>
      <dgm:t>
        <a:bodyPr/>
        <a:lstStyle/>
        <a:p>
          <a:endParaRPr lang="en-US"/>
        </a:p>
      </dgm:t>
    </dgm:pt>
    <dgm:pt modelId="{4A8A8FAE-BB0D-5848-A18F-CAC6BE14838D}" type="sibTrans" cxnId="{AE5FC31B-2425-294D-A8C6-BFB721DEBE8E}">
      <dgm:prSet/>
      <dgm:spPr/>
      <dgm:t>
        <a:bodyPr/>
        <a:lstStyle/>
        <a:p>
          <a:endParaRPr lang="en-US"/>
        </a:p>
      </dgm:t>
    </dgm:pt>
    <dgm:pt modelId="{9B5F6F41-55FB-4A44-B9A6-A538C027A628}">
      <dgm:prSet phldrT="[Text]"/>
      <dgm:spPr/>
      <dgm:t>
        <a:bodyPr/>
        <a:lstStyle/>
        <a:p>
          <a:r>
            <a:rPr lang="en-US" dirty="0" err="1"/>
            <a:t>普通文件</a:t>
          </a:r>
          <a:endParaRPr lang="en-US" dirty="0"/>
        </a:p>
      </dgm:t>
    </dgm:pt>
    <dgm:pt modelId="{BA6D9DAA-17AB-E64B-A18A-8421A7E8D25B}" type="parTrans" cxnId="{EABA593F-12CD-154E-9E8F-602C96AC34EE}">
      <dgm:prSet/>
      <dgm:spPr/>
      <dgm:t>
        <a:bodyPr/>
        <a:lstStyle/>
        <a:p>
          <a:endParaRPr lang="en-US"/>
        </a:p>
      </dgm:t>
    </dgm:pt>
    <dgm:pt modelId="{1940D225-B656-BF4D-B707-2E6933969968}" type="sibTrans" cxnId="{EABA593F-12CD-154E-9E8F-602C96AC34EE}">
      <dgm:prSet/>
      <dgm:spPr/>
      <dgm:t>
        <a:bodyPr/>
        <a:lstStyle/>
        <a:p>
          <a:endParaRPr lang="en-US"/>
        </a:p>
      </dgm:t>
    </dgm:pt>
    <dgm:pt modelId="{A9FE3C8C-3AAE-3F41-ACB8-C047CD3D4B2A}">
      <dgm:prSet phldrT="[Text]"/>
      <dgm:spPr/>
      <dgm:t>
        <a:bodyPr/>
        <a:lstStyle/>
        <a:p>
          <a:r>
            <a:rPr lang="en-US" dirty="0" err="1"/>
            <a:t>数据库</a:t>
          </a:r>
          <a:endParaRPr lang="en-US" dirty="0"/>
        </a:p>
      </dgm:t>
    </dgm:pt>
    <dgm:pt modelId="{E05BAC98-5DA1-CD48-82E7-275346AE9C4A}" type="parTrans" cxnId="{7A2F96E8-BB19-564B-A4EB-5576601E369A}">
      <dgm:prSet/>
      <dgm:spPr/>
      <dgm:t>
        <a:bodyPr/>
        <a:lstStyle/>
        <a:p>
          <a:endParaRPr lang="en-US"/>
        </a:p>
      </dgm:t>
    </dgm:pt>
    <dgm:pt modelId="{B319D784-0F01-C441-9119-1843911E47F2}" type="sibTrans" cxnId="{7A2F96E8-BB19-564B-A4EB-5576601E369A}">
      <dgm:prSet/>
      <dgm:spPr/>
      <dgm:t>
        <a:bodyPr/>
        <a:lstStyle/>
        <a:p>
          <a:endParaRPr lang="en-US"/>
        </a:p>
      </dgm:t>
    </dgm:pt>
    <dgm:pt modelId="{4A4EF7F7-8849-404E-B811-1ABD5FC327E2}" type="pres">
      <dgm:prSet presAssocID="{19CEA5BC-9143-2345-BA38-6F23F007624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0332999-3639-3D4A-8D9A-2C2B46D79D60}" type="pres">
      <dgm:prSet presAssocID="{0F6E616A-0003-0645-A36E-A84398A7E16D}" presName="root1" presStyleCnt="0"/>
      <dgm:spPr/>
    </dgm:pt>
    <dgm:pt modelId="{684FDB47-8761-3D48-8CF0-C57EF892BBEE}" type="pres">
      <dgm:prSet presAssocID="{0F6E616A-0003-0645-A36E-A84398A7E16D}" presName="LevelOneTextNode" presStyleLbl="node0" presStyleIdx="0" presStyleCnt="1">
        <dgm:presLayoutVars>
          <dgm:chPref val="3"/>
        </dgm:presLayoutVars>
      </dgm:prSet>
      <dgm:spPr/>
    </dgm:pt>
    <dgm:pt modelId="{4EF19D84-BAC5-CF42-89EC-4BCC6000F7B0}" type="pres">
      <dgm:prSet presAssocID="{0F6E616A-0003-0645-A36E-A84398A7E16D}" presName="level2hierChild" presStyleCnt="0"/>
      <dgm:spPr/>
    </dgm:pt>
    <dgm:pt modelId="{DE5414F3-B4D6-E246-A54F-BFBB5DA8E399}" type="pres">
      <dgm:prSet presAssocID="{BA6D9DAA-17AB-E64B-A18A-8421A7E8D25B}" presName="conn2-1" presStyleLbl="parChTrans1D2" presStyleIdx="0" presStyleCnt="2"/>
      <dgm:spPr/>
    </dgm:pt>
    <dgm:pt modelId="{584567DC-6D1C-7A42-9335-441F47E02E2C}" type="pres">
      <dgm:prSet presAssocID="{BA6D9DAA-17AB-E64B-A18A-8421A7E8D25B}" presName="connTx" presStyleLbl="parChTrans1D2" presStyleIdx="0" presStyleCnt="2"/>
      <dgm:spPr/>
    </dgm:pt>
    <dgm:pt modelId="{92D1506D-8373-E44A-8B0C-42BB86F15AF7}" type="pres">
      <dgm:prSet presAssocID="{9B5F6F41-55FB-4A44-B9A6-A538C027A628}" presName="root2" presStyleCnt="0"/>
      <dgm:spPr/>
    </dgm:pt>
    <dgm:pt modelId="{E16970DB-303B-7F49-9BA0-367090E79D57}" type="pres">
      <dgm:prSet presAssocID="{9B5F6F41-55FB-4A44-B9A6-A538C027A628}" presName="LevelTwoTextNode" presStyleLbl="node2" presStyleIdx="0" presStyleCnt="2">
        <dgm:presLayoutVars>
          <dgm:chPref val="3"/>
        </dgm:presLayoutVars>
      </dgm:prSet>
      <dgm:spPr/>
    </dgm:pt>
    <dgm:pt modelId="{B619C124-0AD0-2C46-B66C-E38CB352EF78}" type="pres">
      <dgm:prSet presAssocID="{9B5F6F41-55FB-4A44-B9A6-A538C027A628}" presName="level3hierChild" presStyleCnt="0"/>
      <dgm:spPr/>
    </dgm:pt>
    <dgm:pt modelId="{C5AD0EE2-8556-3B45-9BB2-36110CC7401D}" type="pres">
      <dgm:prSet presAssocID="{E05BAC98-5DA1-CD48-82E7-275346AE9C4A}" presName="conn2-1" presStyleLbl="parChTrans1D2" presStyleIdx="1" presStyleCnt="2"/>
      <dgm:spPr/>
    </dgm:pt>
    <dgm:pt modelId="{FBA4BE1F-A85D-434A-A8DC-EA6A22F159CD}" type="pres">
      <dgm:prSet presAssocID="{E05BAC98-5DA1-CD48-82E7-275346AE9C4A}" presName="connTx" presStyleLbl="parChTrans1D2" presStyleIdx="1" presStyleCnt="2"/>
      <dgm:spPr/>
    </dgm:pt>
    <dgm:pt modelId="{DC7F2C85-5598-9A4B-A608-233409A7171C}" type="pres">
      <dgm:prSet presAssocID="{A9FE3C8C-3AAE-3F41-ACB8-C047CD3D4B2A}" presName="root2" presStyleCnt="0"/>
      <dgm:spPr/>
    </dgm:pt>
    <dgm:pt modelId="{2F0AF3EA-750A-044B-BF20-86C5EDCD252F}" type="pres">
      <dgm:prSet presAssocID="{A9FE3C8C-3AAE-3F41-ACB8-C047CD3D4B2A}" presName="LevelTwoTextNode" presStyleLbl="node2" presStyleIdx="1" presStyleCnt="2">
        <dgm:presLayoutVars>
          <dgm:chPref val="3"/>
        </dgm:presLayoutVars>
      </dgm:prSet>
      <dgm:spPr/>
    </dgm:pt>
    <dgm:pt modelId="{4936FC18-D58B-EE4F-A6DF-880FE1575A33}" type="pres">
      <dgm:prSet presAssocID="{A9FE3C8C-3AAE-3F41-ACB8-C047CD3D4B2A}" presName="level3hierChild" presStyleCnt="0"/>
      <dgm:spPr/>
    </dgm:pt>
  </dgm:ptLst>
  <dgm:cxnLst>
    <dgm:cxn modelId="{8AFC3208-348D-7343-ADD0-E9B4DB18DF5D}" type="presOf" srcId="{A9FE3C8C-3AAE-3F41-ACB8-C047CD3D4B2A}" destId="{2F0AF3EA-750A-044B-BF20-86C5EDCD252F}" srcOrd="0" destOrd="0" presId="urn:microsoft.com/office/officeart/2005/8/layout/hierarchy2"/>
    <dgm:cxn modelId="{AE5FC31B-2425-294D-A8C6-BFB721DEBE8E}" srcId="{19CEA5BC-9143-2345-BA38-6F23F0076247}" destId="{0F6E616A-0003-0645-A36E-A84398A7E16D}" srcOrd="0" destOrd="0" parTransId="{C79AF5D2-4DA1-4C4B-8D10-99418812D5BD}" sibTransId="{4A8A8FAE-BB0D-5848-A18F-CAC6BE14838D}"/>
    <dgm:cxn modelId="{83737A3C-500A-9B48-B669-DB6A12C8C72D}" type="presOf" srcId="{E05BAC98-5DA1-CD48-82E7-275346AE9C4A}" destId="{C5AD0EE2-8556-3B45-9BB2-36110CC7401D}" srcOrd="0" destOrd="0" presId="urn:microsoft.com/office/officeart/2005/8/layout/hierarchy2"/>
    <dgm:cxn modelId="{EABA593F-12CD-154E-9E8F-602C96AC34EE}" srcId="{0F6E616A-0003-0645-A36E-A84398A7E16D}" destId="{9B5F6F41-55FB-4A44-B9A6-A538C027A628}" srcOrd="0" destOrd="0" parTransId="{BA6D9DAA-17AB-E64B-A18A-8421A7E8D25B}" sibTransId="{1940D225-B656-BF4D-B707-2E6933969968}"/>
    <dgm:cxn modelId="{D5211647-362D-3B43-8F5E-42DBD08E56C9}" type="presOf" srcId="{9B5F6F41-55FB-4A44-B9A6-A538C027A628}" destId="{E16970DB-303B-7F49-9BA0-367090E79D57}" srcOrd="0" destOrd="0" presId="urn:microsoft.com/office/officeart/2005/8/layout/hierarchy2"/>
    <dgm:cxn modelId="{E1062D8E-3541-7F4E-839A-24DC37D7ED20}" type="presOf" srcId="{19CEA5BC-9143-2345-BA38-6F23F0076247}" destId="{4A4EF7F7-8849-404E-B811-1ABD5FC327E2}" srcOrd="0" destOrd="0" presId="urn:microsoft.com/office/officeart/2005/8/layout/hierarchy2"/>
    <dgm:cxn modelId="{06699DA8-1761-734E-880F-0826AB5AF351}" type="presOf" srcId="{BA6D9DAA-17AB-E64B-A18A-8421A7E8D25B}" destId="{DE5414F3-B4D6-E246-A54F-BFBB5DA8E399}" srcOrd="0" destOrd="0" presId="urn:microsoft.com/office/officeart/2005/8/layout/hierarchy2"/>
    <dgm:cxn modelId="{4DE7AEB2-FCA6-3D41-90CE-C7F3692FA832}" type="presOf" srcId="{0F6E616A-0003-0645-A36E-A84398A7E16D}" destId="{684FDB47-8761-3D48-8CF0-C57EF892BBEE}" srcOrd="0" destOrd="0" presId="urn:microsoft.com/office/officeart/2005/8/layout/hierarchy2"/>
    <dgm:cxn modelId="{89F1D8DA-C07E-3E46-BEB7-37FF9827828A}" type="presOf" srcId="{E05BAC98-5DA1-CD48-82E7-275346AE9C4A}" destId="{FBA4BE1F-A85D-434A-A8DC-EA6A22F159CD}" srcOrd="1" destOrd="0" presId="urn:microsoft.com/office/officeart/2005/8/layout/hierarchy2"/>
    <dgm:cxn modelId="{7A2F96E8-BB19-564B-A4EB-5576601E369A}" srcId="{0F6E616A-0003-0645-A36E-A84398A7E16D}" destId="{A9FE3C8C-3AAE-3F41-ACB8-C047CD3D4B2A}" srcOrd="1" destOrd="0" parTransId="{E05BAC98-5DA1-CD48-82E7-275346AE9C4A}" sibTransId="{B319D784-0F01-C441-9119-1843911E47F2}"/>
    <dgm:cxn modelId="{D4988DF1-E623-6C46-BEDE-A73E50F92F00}" type="presOf" srcId="{BA6D9DAA-17AB-E64B-A18A-8421A7E8D25B}" destId="{584567DC-6D1C-7A42-9335-441F47E02E2C}" srcOrd="1" destOrd="0" presId="urn:microsoft.com/office/officeart/2005/8/layout/hierarchy2"/>
    <dgm:cxn modelId="{8EECE90C-5AD9-0E40-9124-4D9542882C63}" type="presParOf" srcId="{4A4EF7F7-8849-404E-B811-1ABD5FC327E2}" destId="{10332999-3639-3D4A-8D9A-2C2B46D79D60}" srcOrd="0" destOrd="0" presId="urn:microsoft.com/office/officeart/2005/8/layout/hierarchy2"/>
    <dgm:cxn modelId="{07FC7549-ECC6-9B4B-893C-9D7042AF269C}" type="presParOf" srcId="{10332999-3639-3D4A-8D9A-2C2B46D79D60}" destId="{684FDB47-8761-3D48-8CF0-C57EF892BBEE}" srcOrd="0" destOrd="0" presId="urn:microsoft.com/office/officeart/2005/8/layout/hierarchy2"/>
    <dgm:cxn modelId="{B4CC7430-CD32-2145-B946-1F3251206AFA}" type="presParOf" srcId="{10332999-3639-3D4A-8D9A-2C2B46D79D60}" destId="{4EF19D84-BAC5-CF42-89EC-4BCC6000F7B0}" srcOrd="1" destOrd="0" presId="urn:microsoft.com/office/officeart/2005/8/layout/hierarchy2"/>
    <dgm:cxn modelId="{2CFA9625-D2A0-C742-BAA1-01FD9AF8D5CB}" type="presParOf" srcId="{4EF19D84-BAC5-CF42-89EC-4BCC6000F7B0}" destId="{DE5414F3-B4D6-E246-A54F-BFBB5DA8E399}" srcOrd="0" destOrd="0" presId="urn:microsoft.com/office/officeart/2005/8/layout/hierarchy2"/>
    <dgm:cxn modelId="{3395443F-4744-9D48-A26C-475931BC2B4A}" type="presParOf" srcId="{DE5414F3-B4D6-E246-A54F-BFBB5DA8E399}" destId="{584567DC-6D1C-7A42-9335-441F47E02E2C}" srcOrd="0" destOrd="0" presId="urn:microsoft.com/office/officeart/2005/8/layout/hierarchy2"/>
    <dgm:cxn modelId="{301ABA4E-2583-154C-84D6-C67BEFCA3B45}" type="presParOf" srcId="{4EF19D84-BAC5-CF42-89EC-4BCC6000F7B0}" destId="{92D1506D-8373-E44A-8B0C-42BB86F15AF7}" srcOrd="1" destOrd="0" presId="urn:microsoft.com/office/officeart/2005/8/layout/hierarchy2"/>
    <dgm:cxn modelId="{59F6E285-B56C-664D-AB3D-80DA38D5CBB3}" type="presParOf" srcId="{92D1506D-8373-E44A-8B0C-42BB86F15AF7}" destId="{E16970DB-303B-7F49-9BA0-367090E79D57}" srcOrd="0" destOrd="0" presId="urn:microsoft.com/office/officeart/2005/8/layout/hierarchy2"/>
    <dgm:cxn modelId="{6747FF21-1DE3-344D-A4F1-43C90A4F44BE}" type="presParOf" srcId="{92D1506D-8373-E44A-8B0C-42BB86F15AF7}" destId="{B619C124-0AD0-2C46-B66C-E38CB352EF78}" srcOrd="1" destOrd="0" presId="urn:microsoft.com/office/officeart/2005/8/layout/hierarchy2"/>
    <dgm:cxn modelId="{01C02028-779A-0C43-973D-8AEAE3CD0EC2}" type="presParOf" srcId="{4EF19D84-BAC5-CF42-89EC-4BCC6000F7B0}" destId="{C5AD0EE2-8556-3B45-9BB2-36110CC7401D}" srcOrd="2" destOrd="0" presId="urn:microsoft.com/office/officeart/2005/8/layout/hierarchy2"/>
    <dgm:cxn modelId="{CBA89EB1-AF4E-0C4F-AFEB-E5821A9B352E}" type="presParOf" srcId="{C5AD0EE2-8556-3B45-9BB2-36110CC7401D}" destId="{FBA4BE1F-A85D-434A-A8DC-EA6A22F159CD}" srcOrd="0" destOrd="0" presId="urn:microsoft.com/office/officeart/2005/8/layout/hierarchy2"/>
    <dgm:cxn modelId="{666DE346-A436-6B45-BB36-01766B8498F1}" type="presParOf" srcId="{4EF19D84-BAC5-CF42-89EC-4BCC6000F7B0}" destId="{DC7F2C85-5598-9A4B-A608-233409A7171C}" srcOrd="3" destOrd="0" presId="urn:microsoft.com/office/officeart/2005/8/layout/hierarchy2"/>
    <dgm:cxn modelId="{DDE39376-2B86-C640-819B-DF137F55281B}" type="presParOf" srcId="{DC7F2C85-5598-9A4B-A608-233409A7171C}" destId="{2F0AF3EA-750A-044B-BF20-86C5EDCD252F}" srcOrd="0" destOrd="0" presId="urn:microsoft.com/office/officeart/2005/8/layout/hierarchy2"/>
    <dgm:cxn modelId="{6398CE73-E31F-4444-8201-DFC3C2EE1E80}" type="presParOf" srcId="{DC7F2C85-5598-9A4B-A608-233409A7171C}" destId="{4936FC18-D58B-EE4F-A6DF-880FE1575A33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9CEA5BC-9143-2345-BA38-6F23F0076247}" type="doc">
      <dgm:prSet loTypeId="urn:microsoft.com/office/officeart/2005/8/layout/hierarchy2" loCatId="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F6E616A-0003-0645-A36E-A84398A7E16D}">
      <dgm:prSet phldrT="[Text]" custT="1"/>
      <dgm:spPr/>
      <dgm:t>
        <a:bodyPr/>
        <a:lstStyle/>
        <a:p>
          <a:r>
            <a:rPr lang="zh-CN" altLang="zh-CN" sz="2400" b="0" i="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关系型数据库管理系统（</a:t>
          </a:r>
          <a:r>
            <a:rPr lang="en-US" altLang="zh-CN" sz="2400" b="0" i="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RDBMS）</a:t>
          </a:r>
          <a:endParaRPr lang="en-US" sz="2400" b="0" i="0" dirty="0">
            <a:latin typeface="Times New Roman" panose="02020603050405020304" pitchFamily="18" charset="0"/>
            <a:ea typeface="Microsoft YaHei" panose="020B0503020204020204" pitchFamily="34" charset="-122"/>
            <a:cs typeface="Times New Roman" panose="02020603050405020304" pitchFamily="18" charset="0"/>
          </a:endParaRPr>
        </a:p>
      </dgm:t>
    </dgm:pt>
    <dgm:pt modelId="{C79AF5D2-4DA1-4C4B-8D10-99418812D5BD}" type="parTrans" cxnId="{AE5FC31B-2425-294D-A8C6-BFB721DEBE8E}">
      <dgm:prSet/>
      <dgm:spPr/>
      <dgm:t>
        <a:bodyPr/>
        <a:lstStyle/>
        <a:p>
          <a:endParaRPr lang="en-US"/>
        </a:p>
      </dgm:t>
    </dgm:pt>
    <dgm:pt modelId="{4A8A8FAE-BB0D-5848-A18F-CAC6BE14838D}" type="sibTrans" cxnId="{AE5FC31B-2425-294D-A8C6-BFB721DEBE8E}">
      <dgm:prSet/>
      <dgm:spPr/>
      <dgm:t>
        <a:bodyPr/>
        <a:lstStyle/>
        <a:p>
          <a:endParaRPr lang="en-US"/>
        </a:p>
      </dgm:t>
    </dgm:pt>
    <dgm:pt modelId="{9B5F6F41-55FB-4A44-B9A6-A538C027A628}">
      <dgm:prSet phldrT="[Text]" custT="1"/>
      <dgm:spPr/>
      <dgm:t>
        <a:bodyPr/>
        <a:lstStyle/>
        <a:p>
          <a:r>
            <a:rPr lang="zh-CN" altLang="en-US" sz="2400" dirty="0"/>
            <a:t>提供了比普通文件更快的数据访问</a:t>
          </a:r>
          <a:endParaRPr lang="en-US" sz="2400" dirty="0"/>
        </a:p>
      </dgm:t>
    </dgm:pt>
    <dgm:pt modelId="{BA6D9DAA-17AB-E64B-A18A-8421A7E8D25B}" type="parTrans" cxnId="{EABA593F-12CD-154E-9E8F-602C96AC34EE}">
      <dgm:prSet/>
      <dgm:spPr/>
      <dgm:t>
        <a:bodyPr/>
        <a:lstStyle/>
        <a:p>
          <a:endParaRPr lang="en-US"/>
        </a:p>
      </dgm:t>
    </dgm:pt>
    <dgm:pt modelId="{1940D225-B656-BF4D-B707-2E6933969968}" type="sibTrans" cxnId="{EABA593F-12CD-154E-9E8F-602C96AC34EE}">
      <dgm:prSet/>
      <dgm:spPr/>
      <dgm:t>
        <a:bodyPr/>
        <a:lstStyle/>
        <a:p>
          <a:endParaRPr lang="en-US"/>
        </a:p>
      </dgm:t>
    </dgm:pt>
    <dgm:pt modelId="{A9FE3C8C-3AAE-3F41-ACB8-C047CD3D4B2A}">
      <dgm:prSet phldrT="[Text]"/>
      <dgm:spPr/>
      <dgm:t>
        <a:bodyPr/>
        <a:lstStyle/>
        <a:p>
          <a:r>
            <a:rPr lang="zh-CN" altLang="en-US" dirty="0"/>
            <a:t>很容易地查找并检索满足特定条件的数据集合</a:t>
          </a:r>
          <a:endParaRPr lang="en-US" dirty="0"/>
        </a:p>
      </dgm:t>
    </dgm:pt>
    <dgm:pt modelId="{E05BAC98-5DA1-CD48-82E7-275346AE9C4A}" type="parTrans" cxnId="{7A2F96E8-BB19-564B-A4EB-5576601E369A}">
      <dgm:prSet/>
      <dgm:spPr/>
      <dgm:t>
        <a:bodyPr/>
        <a:lstStyle/>
        <a:p>
          <a:endParaRPr lang="en-US"/>
        </a:p>
      </dgm:t>
    </dgm:pt>
    <dgm:pt modelId="{B319D784-0F01-C441-9119-1843911E47F2}" type="sibTrans" cxnId="{7A2F96E8-BB19-564B-A4EB-5576601E369A}">
      <dgm:prSet/>
      <dgm:spPr/>
      <dgm:t>
        <a:bodyPr/>
        <a:lstStyle/>
        <a:p>
          <a:endParaRPr lang="en-US"/>
        </a:p>
      </dgm:t>
    </dgm:pt>
    <dgm:pt modelId="{B2C31B53-07DA-F84A-937F-160540F8C55F}">
      <dgm:prSet phldrT="[Text]" custT="1"/>
      <dgm:spPr/>
      <dgm:t>
        <a:bodyPr/>
        <a:lstStyle/>
        <a:p>
          <a:r>
            <a:rPr lang="zh-CN" altLang="en-US" sz="2000" dirty="0"/>
            <a:t>具有内置的处理并发访问的机制</a:t>
          </a:r>
          <a:endParaRPr lang="en-US" sz="2000" dirty="0"/>
        </a:p>
      </dgm:t>
    </dgm:pt>
    <dgm:pt modelId="{F390C177-CEE5-6640-9B7B-B6D84B5243FE}" type="parTrans" cxnId="{F911931F-C4F4-E24C-9AE8-C468F06678A1}">
      <dgm:prSet/>
      <dgm:spPr/>
      <dgm:t>
        <a:bodyPr/>
        <a:lstStyle/>
        <a:p>
          <a:endParaRPr lang="en-US"/>
        </a:p>
      </dgm:t>
    </dgm:pt>
    <dgm:pt modelId="{E4B61A92-AA4C-E74E-851C-D2DB4E227596}" type="sibTrans" cxnId="{F911931F-C4F4-E24C-9AE8-C468F06678A1}">
      <dgm:prSet/>
      <dgm:spPr/>
      <dgm:t>
        <a:bodyPr/>
        <a:lstStyle/>
        <a:p>
          <a:endParaRPr lang="en-US"/>
        </a:p>
      </dgm:t>
    </dgm:pt>
    <dgm:pt modelId="{AA61F042-F39D-3440-B41E-1D9098DA7699}">
      <dgm:prSet phldrT="[Text]" custT="1"/>
      <dgm:spPr/>
      <dgm:t>
        <a:bodyPr/>
        <a:lstStyle/>
        <a:p>
          <a:r>
            <a:rPr lang="zh-CN" altLang="en-US" sz="2000" dirty="0"/>
            <a:t>﻿具有内置的权限系统</a:t>
          </a:r>
          <a:endParaRPr lang="en-US" sz="2000" dirty="0"/>
        </a:p>
      </dgm:t>
    </dgm:pt>
    <dgm:pt modelId="{803B7A7D-04AD-6147-9F96-7FFDCCD453CC}" type="parTrans" cxnId="{9569C495-1FF0-0C46-ADCD-3AE4493F0A5E}">
      <dgm:prSet/>
      <dgm:spPr/>
      <dgm:t>
        <a:bodyPr/>
        <a:lstStyle/>
        <a:p>
          <a:endParaRPr lang="en-US"/>
        </a:p>
      </dgm:t>
    </dgm:pt>
    <dgm:pt modelId="{88CC2693-A854-D248-9795-1DDD5ABE9D75}" type="sibTrans" cxnId="{9569C495-1FF0-0C46-ADCD-3AE4493F0A5E}">
      <dgm:prSet/>
      <dgm:spPr/>
      <dgm:t>
        <a:bodyPr/>
        <a:lstStyle/>
        <a:p>
          <a:endParaRPr lang="en-US"/>
        </a:p>
      </dgm:t>
    </dgm:pt>
    <dgm:pt modelId="{D9202D23-C937-9E47-8A59-306A5C14C3C5}">
      <dgm:prSet phldrT="[Text]" custT="1"/>
      <dgm:spPr/>
      <dgm:t>
        <a:bodyPr/>
        <a:lstStyle/>
        <a:p>
          <a:r>
            <a:rPr lang="zh-CN" altLang="en-US" sz="2000"/>
            <a:t>﻿可以随机访问数据</a:t>
          </a:r>
          <a:endParaRPr lang="en-US" sz="2000" dirty="0"/>
        </a:p>
      </dgm:t>
    </dgm:pt>
    <dgm:pt modelId="{CE062CC3-3BDE-504B-A823-89FE68FA205C}" type="parTrans" cxnId="{4A9CD6ED-5C50-EF4F-AE32-24C9BF567EAF}">
      <dgm:prSet/>
      <dgm:spPr/>
      <dgm:t>
        <a:bodyPr/>
        <a:lstStyle/>
        <a:p>
          <a:endParaRPr lang="en-US"/>
        </a:p>
      </dgm:t>
    </dgm:pt>
    <dgm:pt modelId="{3776053D-FA3B-4F4C-89FA-D2E378577957}" type="sibTrans" cxnId="{4A9CD6ED-5C50-EF4F-AE32-24C9BF567EAF}">
      <dgm:prSet/>
      <dgm:spPr/>
      <dgm:t>
        <a:bodyPr/>
        <a:lstStyle/>
        <a:p>
          <a:endParaRPr lang="en-US"/>
        </a:p>
      </dgm:t>
    </dgm:pt>
    <dgm:pt modelId="{4A4EF7F7-8849-404E-B811-1ABD5FC327E2}" type="pres">
      <dgm:prSet presAssocID="{19CEA5BC-9143-2345-BA38-6F23F007624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0332999-3639-3D4A-8D9A-2C2B46D79D60}" type="pres">
      <dgm:prSet presAssocID="{0F6E616A-0003-0645-A36E-A84398A7E16D}" presName="root1" presStyleCnt="0"/>
      <dgm:spPr/>
    </dgm:pt>
    <dgm:pt modelId="{684FDB47-8761-3D48-8CF0-C57EF892BBEE}" type="pres">
      <dgm:prSet presAssocID="{0F6E616A-0003-0645-A36E-A84398A7E16D}" presName="LevelOneTextNode" presStyleLbl="node0" presStyleIdx="0" presStyleCnt="1" custScaleX="133105">
        <dgm:presLayoutVars>
          <dgm:chPref val="3"/>
        </dgm:presLayoutVars>
      </dgm:prSet>
      <dgm:spPr/>
    </dgm:pt>
    <dgm:pt modelId="{4EF19D84-BAC5-CF42-89EC-4BCC6000F7B0}" type="pres">
      <dgm:prSet presAssocID="{0F6E616A-0003-0645-A36E-A84398A7E16D}" presName="level2hierChild" presStyleCnt="0"/>
      <dgm:spPr/>
    </dgm:pt>
    <dgm:pt modelId="{DE5414F3-B4D6-E246-A54F-BFBB5DA8E399}" type="pres">
      <dgm:prSet presAssocID="{BA6D9DAA-17AB-E64B-A18A-8421A7E8D25B}" presName="conn2-1" presStyleLbl="parChTrans1D2" presStyleIdx="0" presStyleCnt="5"/>
      <dgm:spPr/>
    </dgm:pt>
    <dgm:pt modelId="{584567DC-6D1C-7A42-9335-441F47E02E2C}" type="pres">
      <dgm:prSet presAssocID="{BA6D9DAA-17AB-E64B-A18A-8421A7E8D25B}" presName="connTx" presStyleLbl="parChTrans1D2" presStyleIdx="0" presStyleCnt="5"/>
      <dgm:spPr/>
    </dgm:pt>
    <dgm:pt modelId="{92D1506D-8373-E44A-8B0C-42BB86F15AF7}" type="pres">
      <dgm:prSet presAssocID="{9B5F6F41-55FB-4A44-B9A6-A538C027A628}" presName="root2" presStyleCnt="0"/>
      <dgm:spPr/>
    </dgm:pt>
    <dgm:pt modelId="{E16970DB-303B-7F49-9BA0-367090E79D57}" type="pres">
      <dgm:prSet presAssocID="{9B5F6F41-55FB-4A44-B9A6-A538C027A628}" presName="LevelTwoTextNode" presStyleLbl="node2" presStyleIdx="0" presStyleCnt="5">
        <dgm:presLayoutVars>
          <dgm:chPref val="3"/>
        </dgm:presLayoutVars>
      </dgm:prSet>
      <dgm:spPr/>
    </dgm:pt>
    <dgm:pt modelId="{B619C124-0AD0-2C46-B66C-E38CB352EF78}" type="pres">
      <dgm:prSet presAssocID="{9B5F6F41-55FB-4A44-B9A6-A538C027A628}" presName="level3hierChild" presStyleCnt="0"/>
      <dgm:spPr/>
    </dgm:pt>
    <dgm:pt modelId="{C5AD0EE2-8556-3B45-9BB2-36110CC7401D}" type="pres">
      <dgm:prSet presAssocID="{E05BAC98-5DA1-CD48-82E7-275346AE9C4A}" presName="conn2-1" presStyleLbl="parChTrans1D2" presStyleIdx="1" presStyleCnt="5"/>
      <dgm:spPr/>
    </dgm:pt>
    <dgm:pt modelId="{FBA4BE1F-A85D-434A-A8DC-EA6A22F159CD}" type="pres">
      <dgm:prSet presAssocID="{E05BAC98-5DA1-CD48-82E7-275346AE9C4A}" presName="connTx" presStyleLbl="parChTrans1D2" presStyleIdx="1" presStyleCnt="5"/>
      <dgm:spPr/>
    </dgm:pt>
    <dgm:pt modelId="{DC7F2C85-5598-9A4B-A608-233409A7171C}" type="pres">
      <dgm:prSet presAssocID="{A9FE3C8C-3AAE-3F41-ACB8-C047CD3D4B2A}" presName="root2" presStyleCnt="0"/>
      <dgm:spPr/>
    </dgm:pt>
    <dgm:pt modelId="{2F0AF3EA-750A-044B-BF20-86C5EDCD252F}" type="pres">
      <dgm:prSet presAssocID="{A9FE3C8C-3AAE-3F41-ACB8-C047CD3D4B2A}" presName="LevelTwoTextNode" presStyleLbl="node2" presStyleIdx="1" presStyleCnt="5">
        <dgm:presLayoutVars>
          <dgm:chPref val="3"/>
        </dgm:presLayoutVars>
      </dgm:prSet>
      <dgm:spPr/>
    </dgm:pt>
    <dgm:pt modelId="{4936FC18-D58B-EE4F-A6DF-880FE1575A33}" type="pres">
      <dgm:prSet presAssocID="{A9FE3C8C-3AAE-3F41-ACB8-C047CD3D4B2A}" presName="level3hierChild" presStyleCnt="0"/>
      <dgm:spPr/>
    </dgm:pt>
    <dgm:pt modelId="{541D8D04-AB5D-6642-A525-7A796C80F954}" type="pres">
      <dgm:prSet presAssocID="{F390C177-CEE5-6640-9B7B-B6D84B5243FE}" presName="conn2-1" presStyleLbl="parChTrans1D2" presStyleIdx="2" presStyleCnt="5"/>
      <dgm:spPr/>
    </dgm:pt>
    <dgm:pt modelId="{3FF141A7-8FB6-F944-BBC1-56D84140B9D7}" type="pres">
      <dgm:prSet presAssocID="{F390C177-CEE5-6640-9B7B-B6D84B5243FE}" presName="connTx" presStyleLbl="parChTrans1D2" presStyleIdx="2" presStyleCnt="5"/>
      <dgm:spPr/>
    </dgm:pt>
    <dgm:pt modelId="{0C32AA2A-4F0F-4741-8B3A-39C896D2CB33}" type="pres">
      <dgm:prSet presAssocID="{B2C31B53-07DA-F84A-937F-160540F8C55F}" presName="root2" presStyleCnt="0"/>
      <dgm:spPr/>
    </dgm:pt>
    <dgm:pt modelId="{1089E76C-ED56-8A4A-8E22-D3840C36B077}" type="pres">
      <dgm:prSet presAssocID="{B2C31B53-07DA-F84A-937F-160540F8C55F}" presName="LevelTwoTextNode" presStyleLbl="node2" presStyleIdx="2" presStyleCnt="5">
        <dgm:presLayoutVars>
          <dgm:chPref val="3"/>
        </dgm:presLayoutVars>
      </dgm:prSet>
      <dgm:spPr/>
    </dgm:pt>
    <dgm:pt modelId="{F3649777-A422-5E4B-937E-951A54AE4BCA}" type="pres">
      <dgm:prSet presAssocID="{B2C31B53-07DA-F84A-937F-160540F8C55F}" presName="level3hierChild" presStyleCnt="0"/>
      <dgm:spPr/>
    </dgm:pt>
    <dgm:pt modelId="{796ED364-83CD-C54A-86F6-F63D88D24CDB}" type="pres">
      <dgm:prSet presAssocID="{CE062CC3-3BDE-504B-A823-89FE68FA205C}" presName="conn2-1" presStyleLbl="parChTrans1D2" presStyleIdx="3" presStyleCnt="5"/>
      <dgm:spPr/>
    </dgm:pt>
    <dgm:pt modelId="{134DA411-0F24-8241-A7F7-672B56C90497}" type="pres">
      <dgm:prSet presAssocID="{CE062CC3-3BDE-504B-A823-89FE68FA205C}" presName="connTx" presStyleLbl="parChTrans1D2" presStyleIdx="3" presStyleCnt="5"/>
      <dgm:spPr/>
    </dgm:pt>
    <dgm:pt modelId="{2514238C-180D-E048-9065-C2454CD1A05C}" type="pres">
      <dgm:prSet presAssocID="{D9202D23-C937-9E47-8A59-306A5C14C3C5}" presName="root2" presStyleCnt="0"/>
      <dgm:spPr/>
    </dgm:pt>
    <dgm:pt modelId="{AF8147DD-D607-3544-9AAD-9C975C61CC44}" type="pres">
      <dgm:prSet presAssocID="{D9202D23-C937-9E47-8A59-306A5C14C3C5}" presName="LevelTwoTextNode" presStyleLbl="node2" presStyleIdx="3" presStyleCnt="5">
        <dgm:presLayoutVars>
          <dgm:chPref val="3"/>
        </dgm:presLayoutVars>
      </dgm:prSet>
      <dgm:spPr/>
    </dgm:pt>
    <dgm:pt modelId="{BCDFE745-7E72-9249-A737-2FF55F02AFEB}" type="pres">
      <dgm:prSet presAssocID="{D9202D23-C937-9E47-8A59-306A5C14C3C5}" presName="level3hierChild" presStyleCnt="0"/>
      <dgm:spPr/>
    </dgm:pt>
    <dgm:pt modelId="{57076ACA-40AD-5441-B2A2-B4B052A631ED}" type="pres">
      <dgm:prSet presAssocID="{803B7A7D-04AD-6147-9F96-7FFDCCD453CC}" presName="conn2-1" presStyleLbl="parChTrans1D2" presStyleIdx="4" presStyleCnt="5"/>
      <dgm:spPr/>
    </dgm:pt>
    <dgm:pt modelId="{24CB7F95-D009-D94D-AF78-169D911C3013}" type="pres">
      <dgm:prSet presAssocID="{803B7A7D-04AD-6147-9F96-7FFDCCD453CC}" presName="connTx" presStyleLbl="parChTrans1D2" presStyleIdx="4" presStyleCnt="5"/>
      <dgm:spPr/>
    </dgm:pt>
    <dgm:pt modelId="{B8AC7A8C-6E52-7D4C-A0C5-7FD35D0B2D00}" type="pres">
      <dgm:prSet presAssocID="{AA61F042-F39D-3440-B41E-1D9098DA7699}" presName="root2" presStyleCnt="0"/>
      <dgm:spPr/>
    </dgm:pt>
    <dgm:pt modelId="{FE549E53-A557-E045-87B9-922933BB46EA}" type="pres">
      <dgm:prSet presAssocID="{AA61F042-F39D-3440-B41E-1D9098DA7699}" presName="LevelTwoTextNode" presStyleLbl="node2" presStyleIdx="4" presStyleCnt="5">
        <dgm:presLayoutVars>
          <dgm:chPref val="3"/>
        </dgm:presLayoutVars>
      </dgm:prSet>
      <dgm:spPr/>
    </dgm:pt>
    <dgm:pt modelId="{123355CE-D310-3941-A6EC-DBAAD16B8104}" type="pres">
      <dgm:prSet presAssocID="{AA61F042-F39D-3440-B41E-1D9098DA7699}" presName="level3hierChild" presStyleCnt="0"/>
      <dgm:spPr/>
    </dgm:pt>
  </dgm:ptLst>
  <dgm:cxnLst>
    <dgm:cxn modelId="{8AFC3208-348D-7343-ADD0-E9B4DB18DF5D}" type="presOf" srcId="{A9FE3C8C-3AAE-3F41-ACB8-C047CD3D4B2A}" destId="{2F0AF3EA-750A-044B-BF20-86C5EDCD252F}" srcOrd="0" destOrd="0" presId="urn:microsoft.com/office/officeart/2005/8/layout/hierarchy2"/>
    <dgm:cxn modelId="{AE5FC31B-2425-294D-A8C6-BFB721DEBE8E}" srcId="{19CEA5BC-9143-2345-BA38-6F23F0076247}" destId="{0F6E616A-0003-0645-A36E-A84398A7E16D}" srcOrd="0" destOrd="0" parTransId="{C79AF5D2-4DA1-4C4B-8D10-99418812D5BD}" sibTransId="{4A8A8FAE-BB0D-5848-A18F-CAC6BE14838D}"/>
    <dgm:cxn modelId="{F911931F-C4F4-E24C-9AE8-C468F06678A1}" srcId="{0F6E616A-0003-0645-A36E-A84398A7E16D}" destId="{B2C31B53-07DA-F84A-937F-160540F8C55F}" srcOrd="2" destOrd="0" parTransId="{F390C177-CEE5-6640-9B7B-B6D84B5243FE}" sibTransId="{E4B61A92-AA4C-E74E-851C-D2DB4E227596}"/>
    <dgm:cxn modelId="{9028002E-A333-D344-B794-58380F59A441}" type="presOf" srcId="{803B7A7D-04AD-6147-9F96-7FFDCCD453CC}" destId="{57076ACA-40AD-5441-B2A2-B4B052A631ED}" srcOrd="0" destOrd="0" presId="urn:microsoft.com/office/officeart/2005/8/layout/hierarchy2"/>
    <dgm:cxn modelId="{471BA933-706D-0248-94D8-956B473BC8CF}" type="presOf" srcId="{CE062CC3-3BDE-504B-A823-89FE68FA205C}" destId="{134DA411-0F24-8241-A7F7-672B56C90497}" srcOrd="1" destOrd="0" presId="urn:microsoft.com/office/officeart/2005/8/layout/hierarchy2"/>
    <dgm:cxn modelId="{83737A3C-500A-9B48-B669-DB6A12C8C72D}" type="presOf" srcId="{E05BAC98-5DA1-CD48-82E7-275346AE9C4A}" destId="{C5AD0EE2-8556-3B45-9BB2-36110CC7401D}" srcOrd="0" destOrd="0" presId="urn:microsoft.com/office/officeart/2005/8/layout/hierarchy2"/>
    <dgm:cxn modelId="{EABA593F-12CD-154E-9E8F-602C96AC34EE}" srcId="{0F6E616A-0003-0645-A36E-A84398A7E16D}" destId="{9B5F6F41-55FB-4A44-B9A6-A538C027A628}" srcOrd="0" destOrd="0" parTransId="{BA6D9DAA-17AB-E64B-A18A-8421A7E8D25B}" sibTransId="{1940D225-B656-BF4D-B707-2E6933969968}"/>
    <dgm:cxn modelId="{0AD3EF44-0361-614F-91B8-1758544CE858}" type="presOf" srcId="{AA61F042-F39D-3440-B41E-1D9098DA7699}" destId="{FE549E53-A557-E045-87B9-922933BB46EA}" srcOrd="0" destOrd="0" presId="urn:microsoft.com/office/officeart/2005/8/layout/hierarchy2"/>
    <dgm:cxn modelId="{D5211647-362D-3B43-8F5E-42DBD08E56C9}" type="presOf" srcId="{9B5F6F41-55FB-4A44-B9A6-A538C027A628}" destId="{E16970DB-303B-7F49-9BA0-367090E79D57}" srcOrd="0" destOrd="0" presId="urn:microsoft.com/office/officeart/2005/8/layout/hierarchy2"/>
    <dgm:cxn modelId="{4FE6DB81-FA9F-7840-A027-56D77AFCA283}" type="presOf" srcId="{D9202D23-C937-9E47-8A59-306A5C14C3C5}" destId="{AF8147DD-D607-3544-9AAD-9C975C61CC44}" srcOrd="0" destOrd="0" presId="urn:microsoft.com/office/officeart/2005/8/layout/hierarchy2"/>
    <dgm:cxn modelId="{E1062D8E-3541-7F4E-839A-24DC37D7ED20}" type="presOf" srcId="{19CEA5BC-9143-2345-BA38-6F23F0076247}" destId="{4A4EF7F7-8849-404E-B811-1ABD5FC327E2}" srcOrd="0" destOrd="0" presId="urn:microsoft.com/office/officeart/2005/8/layout/hierarchy2"/>
    <dgm:cxn modelId="{9569C495-1FF0-0C46-ADCD-3AE4493F0A5E}" srcId="{0F6E616A-0003-0645-A36E-A84398A7E16D}" destId="{AA61F042-F39D-3440-B41E-1D9098DA7699}" srcOrd="4" destOrd="0" parTransId="{803B7A7D-04AD-6147-9F96-7FFDCCD453CC}" sibTransId="{88CC2693-A854-D248-9795-1DDD5ABE9D75}"/>
    <dgm:cxn modelId="{FE1A0FA5-469C-D046-94E1-9EF6C31A453A}" type="presOf" srcId="{B2C31B53-07DA-F84A-937F-160540F8C55F}" destId="{1089E76C-ED56-8A4A-8E22-D3840C36B077}" srcOrd="0" destOrd="0" presId="urn:microsoft.com/office/officeart/2005/8/layout/hierarchy2"/>
    <dgm:cxn modelId="{06699DA8-1761-734E-880F-0826AB5AF351}" type="presOf" srcId="{BA6D9DAA-17AB-E64B-A18A-8421A7E8D25B}" destId="{DE5414F3-B4D6-E246-A54F-BFBB5DA8E399}" srcOrd="0" destOrd="0" presId="urn:microsoft.com/office/officeart/2005/8/layout/hierarchy2"/>
    <dgm:cxn modelId="{4DE7AEB2-FCA6-3D41-90CE-C7F3692FA832}" type="presOf" srcId="{0F6E616A-0003-0645-A36E-A84398A7E16D}" destId="{684FDB47-8761-3D48-8CF0-C57EF892BBEE}" srcOrd="0" destOrd="0" presId="urn:microsoft.com/office/officeart/2005/8/layout/hierarchy2"/>
    <dgm:cxn modelId="{4A1134D4-F971-724E-A7B3-8231519CADFA}" type="presOf" srcId="{803B7A7D-04AD-6147-9F96-7FFDCCD453CC}" destId="{24CB7F95-D009-D94D-AF78-169D911C3013}" srcOrd="1" destOrd="0" presId="urn:microsoft.com/office/officeart/2005/8/layout/hierarchy2"/>
    <dgm:cxn modelId="{89F1D8DA-C07E-3E46-BEB7-37FF9827828A}" type="presOf" srcId="{E05BAC98-5DA1-CD48-82E7-275346AE9C4A}" destId="{FBA4BE1F-A85D-434A-A8DC-EA6A22F159CD}" srcOrd="1" destOrd="0" presId="urn:microsoft.com/office/officeart/2005/8/layout/hierarchy2"/>
    <dgm:cxn modelId="{8FA98ADE-A5C4-3E47-9F03-3325AE7A95BC}" type="presOf" srcId="{F390C177-CEE5-6640-9B7B-B6D84B5243FE}" destId="{3FF141A7-8FB6-F944-BBC1-56D84140B9D7}" srcOrd="1" destOrd="0" presId="urn:microsoft.com/office/officeart/2005/8/layout/hierarchy2"/>
    <dgm:cxn modelId="{56E240E3-6709-9F41-BE5B-A183DF833972}" type="presOf" srcId="{F390C177-CEE5-6640-9B7B-B6D84B5243FE}" destId="{541D8D04-AB5D-6642-A525-7A796C80F954}" srcOrd="0" destOrd="0" presId="urn:microsoft.com/office/officeart/2005/8/layout/hierarchy2"/>
    <dgm:cxn modelId="{7A2F96E8-BB19-564B-A4EB-5576601E369A}" srcId="{0F6E616A-0003-0645-A36E-A84398A7E16D}" destId="{A9FE3C8C-3AAE-3F41-ACB8-C047CD3D4B2A}" srcOrd="1" destOrd="0" parTransId="{E05BAC98-5DA1-CD48-82E7-275346AE9C4A}" sibTransId="{B319D784-0F01-C441-9119-1843911E47F2}"/>
    <dgm:cxn modelId="{4A9CD6ED-5C50-EF4F-AE32-24C9BF567EAF}" srcId="{0F6E616A-0003-0645-A36E-A84398A7E16D}" destId="{D9202D23-C937-9E47-8A59-306A5C14C3C5}" srcOrd="3" destOrd="0" parTransId="{CE062CC3-3BDE-504B-A823-89FE68FA205C}" sibTransId="{3776053D-FA3B-4F4C-89FA-D2E378577957}"/>
    <dgm:cxn modelId="{D4988DF1-E623-6C46-BEDE-A73E50F92F00}" type="presOf" srcId="{BA6D9DAA-17AB-E64B-A18A-8421A7E8D25B}" destId="{584567DC-6D1C-7A42-9335-441F47E02E2C}" srcOrd="1" destOrd="0" presId="urn:microsoft.com/office/officeart/2005/8/layout/hierarchy2"/>
    <dgm:cxn modelId="{86BA97F4-8894-F94E-92AB-FEA4CF0E339D}" type="presOf" srcId="{CE062CC3-3BDE-504B-A823-89FE68FA205C}" destId="{796ED364-83CD-C54A-86F6-F63D88D24CDB}" srcOrd="0" destOrd="0" presId="urn:microsoft.com/office/officeart/2005/8/layout/hierarchy2"/>
    <dgm:cxn modelId="{8EECE90C-5AD9-0E40-9124-4D9542882C63}" type="presParOf" srcId="{4A4EF7F7-8849-404E-B811-1ABD5FC327E2}" destId="{10332999-3639-3D4A-8D9A-2C2B46D79D60}" srcOrd="0" destOrd="0" presId="urn:microsoft.com/office/officeart/2005/8/layout/hierarchy2"/>
    <dgm:cxn modelId="{07FC7549-ECC6-9B4B-893C-9D7042AF269C}" type="presParOf" srcId="{10332999-3639-3D4A-8D9A-2C2B46D79D60}" destId="{684FDB47-8761-3D48-8CF0-C57EF892BBEE}" srcOrd="0" destOrd="0" presId="urn:microsoft.com/office/officeart/2005/8/layout/hierarchy2"/>
    <dgm:cxn modelId="{B4CC7430-CD32-2145-B946-1F3251206AFA}" type="presParOf" srcId="{10332999-3639-3D4A-8D9A-2C2B46D79D60}" destId="{4EF19D84-BAC5-CF42-89EC-4BCC6000F7B0}" srcOrd="1" destOrd="0" presId="urn:microsoft.com/office/officeart/2005/8/layout/hierarchy2"/>
    <dgm:cxn modelId="{2CFA9625-D2A0-C742-BAA1-01FD9AF8D5CB}" type="presParOf" srcId="{4EF19D84-BAC5-CF42-89EC-4BCC6000F7B0}" destId="{DE5414F3-B4D6-E246-A54F-BFBB5DA8E399}" srcOrd="0" destOrd="0" presId="urn:microsoft.com/office/officeart/2005/8/layout/hierarchy2"/>
    <dgm:cxn modelId="{3395443F-4744-9D48-A26C-475931BC2B4A}" type="presParOf" srcId="{DE5414F3-B4D6-E246-A54F-BFBB5DA8E399}" destId="{584567DC-6D1C-7A42-9335-441F47E02E2C}" srcOrd="0" destOrd="0" presId="urn:microsoft.com/office/officeart/2005/8/layout/hierarchy2"/>
    <dgm:cxn modelId="{301ABA4E-2583-154C-84D6-C67BEFCA3B45}" type="presParOf" srcId="{4EF19D84-BAC5-CF42-89EC-4BCC6000F7B0}" destId="{92D1506D-8373-E44A-8B0C-42BB86F15AF7}" srcOrd="1" destOrd="0" presId="urn:microsoft.com/office/officeart/2005/8/layout/hierarchy2"/>
    <dgm:cxn modelId="{59F6E285-B56C-664D-AB3D-80DA38D5CBB3}" type="presParOf" srcId="{92D1506D-8373-E44A-8B0C-42BB86F15AF7}" destId="{E16970DB-303B-7F49-9BA0-367090E79D57}" srcOrd="0" destOrd="0" presId="urn:microsoft.com/office/officeart/2005/8/layout/hierarchy2"/>
    <dgm:cxn modelId="{6747FF21-1DE3-344D-A4F1-43C90A4F44BE}" type="presParOf" srcId="{92D1506D-8373-E44A-8B0C-42BB86F15AF7}" destId="{B619C124-0AD0-2C46-B66C-E38CB352EF78}" srcOrd="1" destOrd="0" presId="urn:microsoft.com/office/officeart/2005/8/layout/hierarchy2"/>
    <dgm:cxn modelId="{01C02028-779A-0C43-973D-8AEAE3CD0EC2}" type="presParOf" srcId="{4EF19D84-BAC5-CF42-89EC-4BCC6000F7B0}" destId="{C5AD0EE2-8556-3B45-9BB2-36110CC7401D}" srcOrd="2" destOrd="0" presId="urn:microsoft.com/office/officeart/2005/8/layout/hierarchy2"/>
    <dgm:cxn modelId="{CBA89EB1-AF4E-0C4F-AFEB-E5821A9B352E}" type="presParOf" srcId="{C5AD0EE2-8556-3B45-9BB2-36110CC7401D}" destId="{FBA4BE1F-A85D-434A-A8DC-EA6A22F159CD}" srcOrd="0" destOrd="0" presId="urn:microsoft.com/office/officeart/2005/8/layout/hierarchy2"/>
    <dgm:cxn modelId="{666DE346-A436-6B45-BB36-01766B8498F1}" type="presParOf" srcId="{4EF19D84-BAC5-CF42-89EC-4BCC6000F7B0}" destId="{DC7F2C85-5598-9A4B-A608-233409A7171C}" srcOrd="3" destOrd="0" presId="urn:microsoft.com/office/officeart/2005/8/layout/hierarchy2"/>
    <dgm:cxn modelId="{DDE39376-2B86-C640-819B-DF137F55281B}" type="presParOf" srcId="{DC7F2C85-5598-9A4B-A608-233409A7171C}" destId="{2F0AF3EA-750A-044B-BF20-86C5EDCD252F}" srcOrd="0" destOrd="0" presId="urn:microsoft.com/office/officeart/2005/8/layout/hierarchy2"/>
    <dgm:cxn modelId="{6398CE73-E31F-4444-8201-DFC3C2EE1E80}" type="presParOf" srcId="{DC7F2C85-5598-9A4B-A608-233409A7171C}" destId="{4936FC18-D58B-EE4F-A6DF-880FE1575A33}" srcOrd="1" destOrd="0" presId="urn:microsoft.com/office/officeart/2005/8/layout/hierarchy2"/>
    <dgm:cxn modelId="{F2F8E989-5AE1-9846-B6F6-BC9A8DE86F8C}" type="presParOf" srcId="{4EF19D84-BAC5-CF42-89EC-4BCC6000F7B0}" destId="{541D8D04-AB5D-6642-A525-7A796C80F954}" srcOrd="4" destOrd="0" presId="urn:microsoft.com/office/officeart/2005/8/layout/hierarchy2"/>
    <dgm:cxn modelId="{D0D8EEDF-C922-694C-8960-8357C565276F}" type="presParOf" srcId="{541D8D04-AB5D-6642-A525-7A796C80F954}" destId="{3FF141A7-8FB6-F944-BBC1-56D84140B9D7}" srcOrd="0" destOrd="0" presId="urn:microsoft.com/office/officeart/2005/8/layout/hierarchy2"/>
    <dgm:cxn modelId="{D5BFFDE7-E114-8A43-972F-CD3B9FF93CC9}" type="presParOf" srcId="{4EF19D84-BAC5-CF42-89EC-4BCC6000F7B0}" destId="{0C32AA2A-4F0F-4741-8B3A-39C896D2CB33}" srcOrd="5" destOrd="0" presId="urn:microsoft.com/office/officeart/2005/8/layout/hierarchy2"/>
    <dgm:cxn modelId="{7AAED9BA-8D8C-2A4A-9178-6E88140F0C2B}" type="presParOf" srcId="{0C32AA2A-4F0F-4741-8B3A-39C896D2CB33}" destId="{1089E76C-ED56-8A4A-8E22-D3840C36B077}" srcOrd="0" destOrd="0" presId="urn:microsoft.com/office/officeart/2005/8/layout/hierarchy2"/>
    <dgm:cxn modelId="{6818F589-8895-DB42-BF97-C20B17F6B2DC}" type="presParOf" srcId="{0C32AA2A-4F0F-4741-8B3A-39C896D2CB33}" destId="{F3649777-A422-5E4B-937E-951A54AE4BCA}" srcOrd="1" destOrd="0" presId="urn:microsoft.com/office/officeart/2005/8/layout/hierarchy2"/>
    <dgm:cxn modelId="{131123F1-6152-E940-B7EC-EADC40B1B6AD}" type="presParOf" srcId="{4EF19D84-BAC5-CF42-89EC-4BCC6000F7B0}" destId="{796ED364-83CD-C54A-86F6-F63D88D24CDB}" srcOrd="6" destOrd="0" presId="urn:microsoft.com/office/officeart/2005/8/layout/hierarchy2"/>
    <dgm:cxn modelId="{A724F44F-9656-A941-9BFF-BD31893E187D}" type="presParOf" srcId="{796ED364-83CD-C54A-86F6-F63D88D24CDB}" destId="{134DA411-0F24-8241-A7F7-672B56C90497}" srcOrd="0" destOrd="0" presId="urn:microsoft.com/office/officeart/2005/8/layout/hierarchy2"/>
    <dgm:cxn modelId="{454B8824-B76C-0647-B3FA-76F93868055E}" type="presParOf" srcId="{4EF19D84-BAC5-CF42-89EC-4BCC6000F7B0}" destId="{2514238C-180D-E048-9065-C2454CD1A05C}" srcOrd="7" destOrd="0" presId="urn:microsoft.com/office/officeart/2005/8/layout/hierarchy2"/>
    <dgm:cxn modelId="{D7A2F358-FF26-C146-8C15-7C0DBE28EDE0}" type="presParOf" srcId="{2514238C-180D-E048-9065-C2454CD1A05C}" destId="{AF8147DD-D607-3544-9AAD-9C975C61CC44}" srcOrd="0" destOrd="0" presId="urn:microsoft.com/office/officeart/2005/8/layout/hierarchy2"/>
    <dgm:cxn modelId="{00FD47DF-63B3-5742-AFD6-5EE0A726A12F}" type="presParOf" srcId="{2514238C-180D-E048-9065-C2454CD1A05C}" destId="{BCDFE745-7E72-9249-A737-2FF55F02AFEB}" srcOrd="1" destOrd="0" presId="urn:microsoft.com/office/officeart/2005/8/layout/hierarchy2"/>
    <dgm:cxn modelId="{AD69CCAE-8A4A-5F40-89FD-1CB268D36967}" type="presParOf" srcId="{4EF19D84-BAC5-CF42-89EC-4BCC6000F7B0}" destId="{57076ACA-40AD-5441-B2A2-B4B052A631ED}" srcOrd="8" destOrd="0" presId="urn:microsoft.com/office/officeart/2005/8/layout/hierarchy2"/>
    <dgm:cxn modelId="{35AEC6B7-13AD-7E43-985F-6440BA4F849F}" type="presParOf" srcId="{57076ACA-40AD-5441-B2A2-B4B052A631ED}" destId="{24CB7F95-D009-D94D-AF78-169D911C3013}" srcOrd="0" destOrd="0" presId="urn:microsoft.com/office/officeart/2005/8/layout/hierarchy2"/>
    <dgm:cxn modelId="{75994825-09A1-F448-B825-CC9CF21737B4}" type="presParOf" srcId="{4EF19D84-BAC5-CF42-89EC-4BCC6000F7B0}" destId="{B8AC7A8C-6E52-7D4C-A0C5-7FD35D0B2D00}" srcOrd="9" destOrd="0" presId="urn:microsoft.com/office/officeart/2005/8/layout/hierarchy2"/>
    <dgm:cxn modelId="{65BB07BC-CD67-B446-BF61-FEFB5E2878A2}" type="presParOf" srcId="{B8AC7A8C-6E52-7D4C-A0C5-7FD35D0B2D00}" destId="{FE549E53-A557-E045-87B9-922933BB46EA}" srcOrd="0" destOrd="0" presId="urn:microsoft.com/office/officeart/2005/8/layout/hierarchy2"/>
    <dgm:cxn modelId="{B187BCE8-28F9-9C47-9E55-BF6FCFF02933}" type="presParOf" srcId="{B8AC7A8C-6E52-7D4C-A0C5-7FD35D0B2D00}" destId="{123355CE-D310-3941-A6EC-DBAAD16B8104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95F6195-A017-2240-B618-776560F3569E}" type="doc">
      <dgm:prSet loTypeId="urn:microsoft.com/office/officeart/2005/8/layout/process1" loCatId="" qsTypeId="urn:microsoft.com/office/officeart/2005/8/quickstyle/3d1" qsCatId="3D" csTypeId="urn:microsoft.com/office/officeart/2005/8/colors/colorful1" csCatId="colorful" phldr="1"/>
      <dgm:spPr/>
    </dgm:pt>
    <dgm:pt modelId="{BC5B708B-1185-604B-A73D-CF2F38A0A185}">
      <dgm:prSet phldrT="[Text]"/>
      <dgm:spPr/>
      <dgm:t>
        <a:bodyPr/>
        <a:lstStyle/>
        <a:p>
          <a:r>
            <a:rPr lang="en-US" dirty="0" err="1"/>
            <a:t>打开文件</a:t>
          </a:r>
          <a:endParaRPr lang="en-US" dirty="0"/>
        </a:p>
        <a:p>
          <a:r>
            <a:rPr lang="zh-CN" altLang="en-US" dirty="0"/>
            <a:t>（处理特殊情况）</a:t>
          </a:r>
          <a:endParaRPr lang="en-US" dirty="0"/>
        </a:p>
      </dgm:t>
    </dgm:pt>
    <dgm:pt modelId="{E6F60008-BC64-184E-9BF2-7A03B111E606}" type="parTrans" cxnId="{AE6B8E2B-A087-F649-A335-6076C0430676}">
      <dgm:prSet/>
      <dgm:spPr/>
      <dgm:t>
        <a:bodyPr/>
        <a:lstStyle/>
        <a:p>
          <a:endParaRPr lang="en-US"/>
        </a:p>
      </dgm:t>
    </dgm:pt>
    <dgm:pt modelId="{9C3B4951-B0B8-CA41-9AF4-CE3FA5C77D08}" type="sibTrans" cxnId="{AE6B8E2B-A087-F649-A335-6076C0430676}">
      <dgm:prSet/>
      <dgm:spPr/>
      <dgm:t>
        <a:bodyPr/>
        <a:lstStyle/>
        <a:p>
          <a:endParaRPr lang="en-US"/>
        </a:p>
      </dgm:t>
    </dgm:pt>
    <dgm:pt modelId="{306EC25A-0FDB-2E49-B0BE-6FCEE93E9A2E}">
      <dgm:prSet phldrT="[Text]"/>
      <dgm:spPr/>
      <dgm:t>
        <a:bodyPr/>
        <a:lstStyle/>
        <a:p>
          <a:r>
            <a:rPr lang="en-US" dirty="0" err="1"/>
            <a:t>将数据写入文件</a:t>
          </a:r>
          <a:endParaRPr lang="en-US" dirty="0"/>
        </a:p>
      </dgm:t>
    </dgm:pt>
    <dgm:pt modelId="{52958A74-6C63-6E49-920F-32D6DD5121DC}" type="parTrans" cxnId="{42C911AE-B4B9-924C-AABA-7B3E7381B01C}">
      <dgm:prSet/>
      <dgm:spPr/>
      <dgm:t>
        <a:bodyPr/>
        <a:lstStyle/>
        <a:p>
          <a:endParaRPr lang="en-US"/>
        </a:p>
      </dgm:t>
    </dgm:pt>
    <dgm:pt modelId="{99F46FC5-E153-704E-B980-BE1EF162B9AA}" type="sibTrans" cxnId="{42C911AE-B4B9-924C-AABA-7B3E7381B01C}">
      <dgm:prSet/>
      <dgm:spPr/>
      <dgm:t>
        <a:bodyPr/>
        <a:lstStyle/>
        <a:p>
          <a:endParaRPr lang="en-US"/>
        </a:p>
      </dgm:t>
    </dgm:pt>
    <dgm:pt modelId="{348B155F-2F4E-CF45-A678-FDC3144EF524}">
      <dgm:prSet phldrT="[Text]"/>
      <dgm:spPr/>
      <dgm:t>
        <a:bodyPr/>
        <a:lstStyle/>
        <a:p>
          <a:r>
            <a:rPr lang="en-US" dirty="0" err="1"/>
            <a:t>关闭文件</a:t>
          </a:r>
          <a:endParaRPr lang="en-US" dirty="0"/>
        </a:p>
      </dgm:t>
    </dgm:pt>
    <dgm:pt modelId="{D910A6A3-8320-B94A-BFC1-EF49768D55D9}" type="parTrans" cxnId="{F9BDA784-E4CB-BB4B-A8FA-1E52803747A6}">
      <dgm:prSet/>
      <dgm:spPr/>
      <dgm:t>
        <a:bodyPr/>
        <a:lstStyle/>
        <a:p>
          <a:endParaRPr lang="en-US"/>
        </a:p>
      </dgm:t>
    </dgm:pt>
    <dgm:pt modelId="{F9527ED7-66A4-E741-BEE3-D76CA106D8DD}" type="sibTrans" cxnId="{F9BDA784-E4CB-BB4B-A8FA-1E52803747A6}">
      <dgm:prSet/>
      <dgm:spPr/>
      <dgm:t>
        <a:bodyPr/>
        <a:lstStyle/>
        <a:p>
          <a:endParaRPr lang="en-US"/>
        </a:p>
      </dgm:t>
    </dgm:pt>
    <dgm:pt modelId="{DCC7E884-4C6C-8348-AB88-2EE25EE3FAB1}" type="pres">
      <dgm:prSet presAssocID="{195F6195-A017-2240-B618-776560F3569E}" presName="Name0" presStyleCnt="0">
        <dgm:presLayoutVars>
          <dgm:dir/>
          <dgm:resizeHandles val="exact"/>
        </dgm:presLayoutVars>
      </dgm:prSet>
      <dgm:spPr/>
    </dgm:pt>
    <dgm:pt modelId="{6EFFD559-74DB-4C47-8BE5-B19B8B0C6A73}" type="pres">
      <dgm:prSet presAssocID="{BC5B708B-1185-604B-A73D-CF2F38A0A185}" presName="node" presStyleLbl="node1" presStyleIdx="0" presStyleCnt="3">
        <dgm:presLayoutVars>
          <dgm:bulletEnabled val="1"/>
        </dgm:presLayoutVars>
      </dgm:prSet>
      <dgm:spPr/>
    </dgm:pt>
    <dgm:pt modelId="{2DEA15A6-F42B-4448-8D19-C7469B1BF351}" type="pres">
      <dgm:prSet presAssocID="{9C3B4951-B0B8-CA41-9AF4-CE3FA5C77D08}" presName="sibTrans" presStyleLbl="sibTrans2D1" presStyleIdx="0" presStyleCnt="2"/>
      <dgm:spPr/>
    </dgm:pt>
    <dgm:pt modelId="{6E7D2CB9-9E66-774A-B6EB-3899285802D2}" type="pres">
      <dgm:prSet presAssocID="{9C3B4951-B0B8-CA41-9AF4-CE3FA5C77D08}" presName="connectorText" presStyleLbl="sibTrans2D1" presStyleIdx="0" presStyleCnt="2"/>
      <dgm:spPr/>
    </dgm:pt>
    <dgm:pt modelId="{8C339A3B-FE42-EF49-AAEC-67C116E2E6C4}" type="pres">
      <dgm:prSet presAssocID="{306EC25A-0FDB-2E49-B0BE-6FCEE93E9A2E}" presName="node" presStyleLbl="node1" presStyleIdx="1" presStyleCnt="3">
        <dgm:presLayoutVars>
          <dgm:bulletEnabled val="1"/>
        </dgm:presLayoutVars>
      </dgm:prSet>
      <dgm:spPr/>
    </dgm:pt>
    <dgm:pt modelId="{6B7F27F7-3598-5949-87BF-A4D06773D12C}" type="pres">
      <dgm:prSet presAssocID="{99F46FC5-E153-704E-B980-BE1EF162B9AA}" presName="sibTrans" presStyleLbl="sibTrans2D1" presStyleIdx="1" presStyleCnt="2"/>
      <dgm:spPr/>
    </dgm:pt>
    <dgm:pt modelId="{8C84EC45-0895-5342-AC0E-173508FE806B}" type="pres">
      <dgm:prSet presAssocID="{99F46FC5-E153-704E-B980-BE1EF162B9AA}" presName="connectorText" presStyleLbl="sibTrans2D1" presStyleIdx="1" presStyleCnt="2"/>
      <dgm:spPr/>
    </dgm:pt>
    <dgm:pt modelId="{88B61AB9-9D2F-7741-BB93-EAD4A0CB5DFD}" type="pres">
      <dgm:prSet presAssocID="{348B155F-2F4E-CF45-A678-FDC3144EF524}" presName="node" presStyleLbl="node1" presStyleIdx="2" presStyleCnt="3">
        <dgm:presLayoutVars>
          <dgm:bulletEnabled val="1"/>
        </dgm:presLayoutVars>
      </dgm:prSet>
      <dgm:spPr/>
    </dgm:pt>
  </dgm:ptLst>
  <dgm:cxnLst>
    <dgm:cxn modelId="{9F83210C-8C40-9948-820D-BDD2E0CA6C59}" type="presOf" srcId="{9C3B4951-B0B8-CA41-9AF4-CE3FA5C77D08}" destId="{6E7D2CB9-9E66-774A-B6EB-3899285802D2}" srcOrd="1" destOrd="0" presId="urn:microsoft.com/office/officeart/2005/8/layout/process1"/>
    <dgm:cxn modelId="{D24DA913-F644-8047-8979-5B1AD8F433C8}" type="presOf" srcId="{BC5B708B-1185-604B-A73D-CF2F38A0A185}" destId="{6EFFD559-74DB-4C47-8BE5-B19B8B0C6A73}" srcOrd="0" destOrd="0" presId="urn:microsoft.com/office/officeart/2005/8/layout/process1"/>
    <dgm:cxn modelId="{1AB23E21-C97E-9949-BF61-6FFFDB41DF0C}" type="presOf" srcId="{99F46FC5-E153-704E-B980-BE1EF162B9AA}" destId="{6B7F27F7-3598-5949-87BF-A4D06773D12C}" srcOrd="0" destOrd="0" presId="urn:microsoft.com/office/officeart/2005/8/layout/process1"/>
    <dgm:cxn modelId="{AE6B8E2B-A087-F649-A335-6076C0430676}" srcId="{195F6195-A017-2240-B618-776560F3569E}" destId="{BC5B708B-1185-604B-A73D-CF2F38A0A185}" srcOrd="0" destOrd="0" parTransId="{E6F60008-BC64-184E-9BF2-7A03B111E606}" sibTransId="{9C3B4951-B0B8-CA41-9AF4-CE3FA5C77D08}"/>
    <dgm:cxn modelId="{57D53A78-B5E2-7342-921A-CD4F4E0B95B0}" type="presOf" srcId="{195F6195-A017-2240-B618-776560F3569E}" destId="{DCC7E884-4C6C-8348-AB88-2EE25EE3FAB1}" srcOrd="0" destOrd="0" presId="urn:microsoft.com/office/officeart/2005/8/layout/process1"/>
    <dgm:cxn modelId="{17CC6F84-201C-5A46-9573-807EFD5A8DAC}" type="presOf" srcId="{348B155F-2F4E-CF45-A678-FDC3144EF524}" destId="{88B61AB9-9D2F-7741-BB93-EAD4A0CB5DFD}" srcOrd="0" destOrd="0" presId="urn:microsoft.com/office/officeart/2005/8/layout/process1"/>
    <dgm:cxn modelId="{F9BDA784-E4CB-BB4B-A8FA-1E52803747A6}" srcId="{195F6195-A017-2240-B618-776560F3569E}" destId="{348B155F-2F4E-CF45-A678-FDC3144EF524}" srcOrd="2" destOrd="0" parTransId="{D910A6A3-8320-B94A-BFC1-EF49768D55D9}" sibTransId="{F9527ED7-66A4-E741-BEE3-D76CA106D8DD}"/>
    <dgm:cxn modelId="{42C911AE-B4B9-924C-AABA-7B3E7381B01C}" srcId="{195F6195-A017-2240-B618-776560F3569E}" destId="{306EC25A-0FDB-2E49-B0BE-6FCEE93E9A2E}" srcOrd="1" destOrd="0" parTransId="{52958A74-6C63-6E49-920F-32D6DD5121DC}" sibTransId="{99F46FC5-E153-704E-B980-BE1EF162B9AA}"/>
    <dgm:cxn modelId="{97F5CFBC-8257-CC44-B652-1CD8F6781A4B}" type="presOf" srcId="{99F46FC5-E153-704E-B980-BE1EF162B9AA}" destId="{8C84EC45-0895-5342-AC0E-173508FE806B}" srcOrd="1" destOrd="0" presId="urn:microsoft.com/office/officeart/2005/8/layout/process1"/>
    <dgm:cxn modelId="{009887E1-F520-964F-B578-957B7FB55A3F}" type="presOf" srcId="{9C3B4951-B0B8-CA41-9AF4-CE3FA5C77D08}" destId="{2DEA15A6-F42B-4448-8D19-C7469B1BF351}" srcOrd="0" destOrd="0" presId="urn:microsoft.com/office/officeart/2005/8/layout/process1"/>
    <dgm:cxn modelId="{11D52EFF-4639-D84F-B28C-7EC1CA309301}" type="presOf" srcId="{306EC25A-0FDB-2E49-B0BE-6FCEE93E9A2E}" destId="{8C339A3B-FE42-EF49-AAEC-67C116E2E6C4}" srcOrd="0" destOrd="0" presId="urn:microsoft.com/office/officeart/2005/8/layout/process1"/>
    <dgm:cxn modelId="{EE580E0A-E852-0A40-9D30-FD25C3CA656C}" type="presParOf" srcId="{DCC7E884-4C6C-8348-AB88-2EE25EE3FAB1}" destId="{6EFFD559-74DB-4C47-8BE5-B19B8B0C6A73}" srcOrd="0" destOrd="0" presId="urn:microsoft.com/office/officeart/2005/8/layout/process1"/>
    <dgm:cxn modelId="{D11DE891-9114-2B4B-9873-519845DAB854}" type="presParOf" srcId="{DCC7E884-4C6C-8348-AB88-2EE25EE3FAB1}" destId="{2DEA15A6-F42B-4448-8D19-C7469B1BF351}" srcOrd="1" destOrd="0" presId="urn:microsoft.com/office/officeart/2005/8/layout/process1"/>
    <dgm:cxn modelId="{309DDFE1-5D0C-BB48-ACDE-15ED4FA59CB4}" type="presParOf" srcId="{2DEA15A6-F42B-4448-8D19-C7469B1BF351}" destId="{6E7D2CB9-9E66-774A-B6EB-3899285802D2}" srcOrd="0" destOrd="0" presId="urn:microsoft.com/office/officeart/2005/8/layout/process1"/>
    <dgm:cxn modelId="{DBDDD86B-C5F8-614E-9107-CED530AF17A7}" type="presParOf" srcId="{DCC7E884-4C6C-8348-AB88-2EE25EE3FAB1}" destId="{8C339A3B-FE42-EF49-AAEC-67C116E2E6C4}" srcOrd="2" destOrd="0" presId="urn:microsoft.com/office/officeart/2005/8/layout/process1"/>
    <dgm:cxn modelId="{7D00ABF8-457F-E847-86F4-73B589E4A4A1}" type="presParOf" srcId="{DCC7E884-4C6C-8348-AB88-2EE25EE3FAB1}" destId="{6B7F27F7-3598-5949-87BF-A4D06773D12C}" srcOrd="3" destOrd="0" presId="urn:microsoft.com/office/officeart/2005/8/layout/process1"/>
    <dgm:cxn modelId="{8BE61F0E-1BCC-094F-B33D-C224FEB89279}" type="presParOf" srcId="{6B7F27F7-3598-5949-87BF-A4D06773D12C}" destId="{8C84EC45-0895-5342-AC0E-173508FE806B}" srcOrd="0" destOrd="0" presId="urn:microsoft.com/office/officeart/2005/8/layout/process1"/>
    <dgm:cxn modelId="{8FF3ED38-A79C-4542-AC1C-F045487CC3F2}" type="presParOf" srcId="{DCC7E884-4C6C-8348-AB88-2EE25EE3FAB1}" destId="{88B61AB9-9D2F-7741-BB93-EAD4A0CB5DF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5F6195-A017-2240-B618-776560F3569E}" type="doc">
      <dgm:prSet loTypeId="urn:microsoft.com/office/officeart/2005/8/layout/process1" loCatId="" qsTypeId="urn:microsoft.com/office/officeart/2005/8/quickstyle/3d1" qsCatId="3D" csTypeId="urn:microsoft.com/office/officeart/2005/8/colors/colorful1" csCatId="colorful" phldr="1"/>
      <dgm:spPr/>
    </dgm:pt>
    <dgm:pt modelId="{BC5B708B-1185-604B-A73D-CF2F38A0A185}">
      <dgm:prSet phldrT="[Text]"/>
      <dgm:spPr/>
      <dgm:t>
        <a:bodyPr/>
        <a:lstStyle/>
        <a:p>
          <a:r>
            <a:rPr lang="en-US" dirty="0" err="1"/>
            <a:t>打开文件</a:t>
          </a:r>
          <a:endParaRPr lang="en-US" dirty="0"/>
        </a:p>
        <a:p>
          <a:r>
            <a:rPr lang="zh-CN" altLang="en-US" dirty="0"/>
            <a:t>（处理特殊情况）</a:t>
          </a:r>
          <a:endParaRPr lang="en-US" dirty="0"/>
        </a:p>
      </dgm:t>
    </dgm:pt>
    <dgm:pt modelId="{E6F60008-BC64-184E-9BF2-7A03B111E606}" type="parTrans" cxnId="{AE6B8E2B-A087-F649-A335-6076C0430676}">
      <dgm:prSet/>
      <dgm:spPr/>
      <dgm:t>
        <a:bodyPr/>
        <a:lstStyle/>
        <a:p>
          <a:endParaRPr lang="en-US"/>
        </a:p>
      </dgm:t>
    </dgm:pt>
    <dgm:pt modelId="{9C3B4951-B0B8-CA41-9AF4-CE3FA5C77D08}" type="sibTrans" cxnId="{AE6B8E2B-A087-F649-A335-6076C0430676}">
      <dgm:prSet/>
      <dgm:spPr/>
      <dgm:t>
        <a:bodyPr/>
        <a:lstStyle/>
        <a:p>
          <a:endParaRPr lang="en-US"/>
        </a:p>
      </dgm:t>
    </dgm:pt>
    <dgm:pt modelId="{306EC25A-0FDB-2E49-B0BE-6FCEE93E9A2E}">
      <dgm:prSet phldrT="[Text]"/>
      <dgm:spPr/>
      <dgm:t>
        <a:bodyPr/>
        <a:lstStyle/>
        <a:p>
          <a:r>
            <a:rPr lang="en-US" dirty="0" err="1"/>
            <a:t>从文件中</a:t>
          </a:r>
          <a:endParaRPr lang="en-US" dirty="0"/>
        </a:p>
        <a:p>
          <a:r>
            <a:rPr lang="en-US" dirty="0" err="1"/>
            <a:t>读取数据</a:t>
          </a:r>
          <a:endParaRPr lang="en-US" dirty="0"/>
        </a:p>
      </dgm:t>
    </dgm:pt>
    <dgm:pt modelId="{52958A74-6C63-6E49-920F-32D6DD5121DC}" type="parTrans" cxnId="{42C911AE-B4B9-924C-AABA-7B3E7381B01C}">
      <dgm:prSet/>
      <dgm:spPr/>
      <dgm:t>
        <a:bodyPr/>
        <a:lstStyle/>
        <a:p>
          <a:endParaRPr lang="en-US"/>
        </a:p>
      </dgm:t>
    </dgm:pt>
    <dgm:pt modelId="{99F46FC5-E153-704E-B980-BE1EF162B9AA}" type="sibTrans" cxnId="{42C911AE-B4B9-924C-AABA-7B3E7381B01C}">
      <dgm:prSet/>
      <dgm:spPr/>
      <dgm:t>
        <a:bodyPr/>
        <a:lstStyle/>
        <a:p>
          <a:endParaRPr lang="en-US"/>
        </a:p>
      </dgm:t>
    </dgm:pt>
    <dgm:pt modelId="{348B155F-2F4E-CF45-A678-FDC3144EF524}">
      <dgm:prSet phldrT="[Text]"/>
      <dgm:spPr/>
      <dgm:t>
        <a:bodyPr/>
        <a:lstStyle/>
        <a:p>
          <a:r>
            <a:rPr lang="en-US" dirty="0" err="1"/>
            <a:t>关闭文件</a:t>
          </a:r>
          <a:endParaRPr lang="en-US" dirty="0"/>
        </a:p>
      </dgm:t>
    </dgm:pt>
    <dgm:pt modelId="{D910A6A3-8320-B94A-BFC1-EF49768D55D9}" type="parTrans" cxnId="{F9BDA784-E4CB-BB4B-A8FA-1E52803747A6}">
      <dgm:prSet/>
      <dgm:spPr/>
      <dgm:t>
        <a:bodyPr/>
        <a:lstStyle/>
        <a:p>
          <a:endParaRPr lang="en-US"/>
        </a:p>
      </dgm:t>
    </dgm:pt>
    <dgm:pt modelId="{F9527ED7-66A4-E741-BEE3-D76CA106D8DD}" type="sibTrans" cxnId="{F9BDA784-E4CB-BB4B-A8FA-1E52803747A6}">
      <dgm:prSet/>
      <dgm:spPr/>
      <dgm:t>
        <a:bodyPr/>
        <a:lstStyle/>
        <a:p>
          <a:endParaRPr lang="en-US"/>
        </a:p>
      </dgm:t>
    </dgm:pt>
    <dgm:pt modelId="{DCC7E884-4C6C-8348-AB88-2EE25EE3FAB1}" type="pres">
      <dgm:prSet presAssocID="{195F6195-A017-2240-B618-776560F3569E}" presName="Name0" presStyleCnt="0">
        <dgm:presLayoutVars>
          <dgm:dir/>
          <dgm:resizeHandles val="exact"/>
        </dgm:presLayoutVars>
      </dgm:prSet>
      <dgm:spPr/>
    </dgm:pt>
    <dgm:pt modelId="{6EFFD559-74DB-4C47-8BE5-B19B8B0C6A73}" type="pres">
      <dgm:prSet presAssocID="{BC5B708B-1185-604B-A73D-CF2F38A0A185}" presName="node" presStyleLbl="node1" presStyleIdx="0" presStyleCnt="3">
        <dgm:presLayoutVars>
          <dgm:bulletEnabled val="1"/>
        </dgm:presLayoutVars>
      </dgm:prSet>
      <dgm:spPr/>
    </dgm:pt>
    <dgm:pt modelId="{2DEA15A6-F42B-4448-8D19-C7469B1BF351}" type="pres">
      <dgm:prSet presAssocID="{9C3B4951-B0B8-CA41-9AF4-CE3FA5C77D08}" presName="sibTrans" presStyleLbl="sibTrans2D1" presStyleIdx="0" presStyleCnt="2"/>
      <dgm:spPr/>
    </dgm:pt>
    <dgm:pt modelId="{6E7D2CB9-9E66-774A-B6EB-3899285802D2}" type="pres">
      <dgm:prSet presAssocID="{9C3B4951-B0B8-CA41-9AF4-CE3FA5C77D08}" presName="connectorText" presStyleLbl="sibTrans2D1" presStyleIdx="0" presStyleCnt="2"/>
      <dgm:spPr/>
    </dgm:pt>
    <dgm:pt modelId="{8C339A3B-FE42-EF49-AAEC-67C116E2E6C4}" type="pres">
      <dgm:prSet presAssocID="{306EC25A-0FDB-2E49-B0BE-6FCEE93E9A2E}" presName="node" presStyleLbl="node1" presStyleIdx="1" presStyleCnt="3">
        <dgm:presLayoutVars>
          <dgm:bulletEnabled val="1"/>
        </dgm:presLayoutVars>
      </dgm:prSet>
      <dgm:spPr/>
    </dgm:pt>
    <dgm:pt modelId="{6B7F27F7-3598-5949-87BF-A4D06773D12C}" type="pres">
      <dgm:prSet presAssocID="{99F46FC5-E153-704E-B980-BE1EF162B9AA}" presName="sibTrans" presStyleLbl="sibTrans2D1" presStyleIdx="1" presStyleCnt="2"/>
      <dgm:spPr/>
    </dgm:pt>
    <dgm:pt modelId="{8C84EC45-0895-5342-AC0E-173508FE806B}" type="pres">
      <dgm:prSet presAssocID="{99F46FC5-E153-704E-B980-BE1EF162B9AA}" presName="connectorText" presStyleLbl="sibTrans2D1" presStyleIdx="1" presStyleCnt="2"/>
      <dgm:spPr/>
    </dgm:pt>
    <dgm:pt modelId="{88B61AB9-9D2F-7741-BB93-EAD4A0CB5DFD}" type="pres">
      <dgm:prSet presAssocID="{348B155F-2F4E-CF45-A678-FDC3144EF524}" presName="node" presStyleLbl="node1" presStyleIdx="2" presStyleCnt="3">
        <dgm:presLayoutVars>
          <dgm:bulletEnabled val="1"/>
        </dgm:presLayoutVars>
      </dgm:prSet>
      <dgm:spPr/>
    </dgm:pt>
  </dgm:ptLst>
  <dgm:cxnLst>
    <dgm:cxn modelId="{9F83210C-8C40-9948-820D-BDD2E0CA6C59}" type="presOf" srcId="{9C3B4951-B0B8-CA41-9AF4-CE3FA5C77D08}" destId="{6E7D2CB9-9E66-774A-B6EB-3899285802D2}" srcOrd="1" destOrd="0" presId="urn:microsoft.com/office/officeart/2005/8/layout/process1"/>
    <dgm:cxn modelId="{D24DA913-F644-8047-8979-5B1AD8F433C8}" type="presOf" srcId="{BC5B708B-1185-604B-A73D-CF2F38A0A185}" destId="{6EFFD559-74DB-4C47-8BE5-B19B8B0C6A73}" srcOrd="0" destOrd="0" presId="urn:microsoft.com/office/officeart/2005/8/layout/process1"/>
    <dgm:cxn modelId="{1AB23E21-C97E-9949-BF61-6FFFDB41DF0C}" type="presOf" srcId="{99F46FC5-E153-704E-B980-BE1EF162B9AA}" destId="{6B7F27F7-3598-5949-87BF-A4D06773D12C}" srcOrd="0" destOrd="0" presId="urn:microsoft.com/office/officeart/2005/8/layout/process1"/>
    <dgm:cxn modelId="{AE6B8E2B-A087-F649-A335-6076C0430676}" srcId="{195F6195-A017-2240-B618-776560F3569E}" destId="{BC5B708B-1185-604B-A73D-CF2F38A0A185}" srcOrd="0" destOrd="0" parTransId="{E6F60008-BC64-184E-9BF2-7A03B111E606}" sibTransId="{9C3B4951-B0B8-CA41-9AF4-CE3FA5C77D08}"/>
    <dgm:cxn modelId="{57D53A78-B5E2-7342-921A-CD4F4E0B95B0}" type="presOf" srcId="{195F6195-A017-2240-B618-776560F3569E}" destId="{DCC7E884-4C6C-8348-AB88-2EE25EE3FAB1}" srcOrd="0" destOrd="0" presId="urn:microsoft.com/office/officeart/2005/8/layout/process1"/>
    <dgm:cxn modelId="{17CC6F84-201C-5A46-9573-807EFD5A8DAC}" type="presOf" srcId="{348B155F-2F4E-CF45-A678-FDC3144EF524}" destId="{88B61AB9-9D2F-7741-BB93-EAD4A0CB5DFD}" srcOrd="0" destOrd="0" presId="urn:microsoft.com/office/officeart/2005/8/layout/process1"/>
    <dgm:cxn modelId="{F9BDA784-E4CB-BB4B-A8FA-1E52803747A6}" srcId="{195F6195-A017-2240-B618-776560F3569E}" destId="{348B155F-2F4E-CF45-A678-FDC3144EF524}" srcOrd="2" destOrd="0" parTransId="{D910A6A3-8320-B94A-BFC1-EF49768D55D9}" sibTransId="{F9527ED7-66A4-E741-BEE3-D76CA106D8DD}"/>
    <dgm:cxn modelId="{42C911AE-B4B9-924C-AABA-7B3E7381B01C}" srcId="{195F6195-A017-2240-B618-776560F3569E}" destId="{306EC25A-0FDB-2E49-B0BE-6FCEE93E9A2E}" srcOrd="1" destOrd="0" parTransId="{52958A74-6C63-6E49-920F-32D6DD5121DC}" sibTransId="{99F46FC5-E153-704E-B980-BE1EF162B9AA}"/>
    <dgm:cxn modelId="{97F5CFBC-8257-CC44-B652-1CD8F6781A4B}" type="presOf" srcId="{99F46FC5-E153-704E-B980-BE1EF162B9AA}" destId="{8C84EC45-0895-5342-AC0E-173508FE806B}" srcOrd="1" destOrd="0" presId="urn:microsoft.com/office/officeart/2005/8/layout/process1"/>
    <dgm:cxn modelId="{009887E1-F520-964F-B578-957B7FB55A3F}" type="presOf" srcId="{9C3B4951-B0B8-CA41-9AF4-CE3FA5C77D08}" destId="{2DEA15A6-F42B-4448-8D19-C7469B1BF351}" srcOrd="0" destOrd="0" presId="urn:microsoft.com/office/officeart/2005/8/layout/process1"/>
    <dgm:cxn modelId="{11D52EFF-4639-D84F-B28C-7EC1CA309301}" type="presOf" srcId="{306EC25A-0FDB-2E49-B0BE-6FCEE93E9A2E}" destId="{8C339A3B-FE42-EF49-AAEC-67C116E2E6C4}" srcOrd="0" destOrd="0" presId="urn:microsoft.com/office/officeart/2005/8/layout/process1"/>
    <dgm:cxn modelId="{EE580E0A-E852-0A40-9D30-FD25C3CA656C}" type="presParOf" srcId="{DCC7E884-4C6C-8348-AB88-2EE25EE3FAB1}" destId="{6EFFD559-74DB-4C47-8BE5-B19B8B0C6A73}" srcOrd="0" destOrd="0" presId="urn:microsoft.com/office/officeart/2005/8/layout/process1"/>
    <dgm:cxn modelId="{D11DE891-9114-2B4B-9873-519845DAB854}" type="presParOf" srcId="{DCC7E884-4C6C-8348-AB88-2EE25EE3FAB1}" destId="{2DEA15A6-F42B-4448-8D19-C7469B1BF351}" srcOrd="1" destOrd="0" presId="urn:microsoft.com/office/officeart/2005/8/layout/process1"/>
    <dgm:cxn modelId="{309DDFE1-5D0C-BB48-ACDE-15ED4FA59CB4}" type="presParOf" srcId="{2DEA15A6-F42B-4448-8D19-C7469B1BF351}" destId="{6E7D2CB9-9E66-774A-B6EB-3899285802D2}" srcOrd="0" destOrd="0" presId="urn:microsoft.com/office/officeart/2005/8/layout/process1"/>
    <dgm:cxn modelId="{DBDDD86B-C5F8-614E-9107-CED530AF17A7}" type="presParOf" srcId="{DCC7E884-4C6C-8348-AB88-2EE25EE3FAB1}" destId="{8C339A3B-FE42-EF49-AAEC-67C116E2E6C4}" srcOrd="2" destOrd="0" presId="urn:microsoft.com/office/officeart/2005/8/layout/process1"/>
    <dgm:cxn modelId="{7D00ABF8-457F-E847-86F4-73B589E4A4A1}" type="presParOf" srcId="{DCC7E884-4C6C-8348-AB88-2EE25EE3FAB1}" destId="{6B7F27F7-3598-5949-87BF-A4D06773D12C}" srcOrd="3" destOrd="0" presId="urn:microsoft.com/office/officeart/2005/8/layout/process1"/>
    <dgm:cxn modelId="{8BE61F0E-1BCC-094F-B33D-C224FEB89279}" type="presParOf" srcId="{6B7F27F7-3598-5949-87BF-A4D06773D12C}" destId="{8C84EC45-0895-5342-AC0E-173508FE806B}" srcOrd="0" destOrd="0" presId="urn:microsoft.com/office/officeart/2005/8/layout/process1"/>
    <dgm:cxn modelId="{8FF3ED38-A79C-4542-AC1C-F045487CC3F2}" type="presParOf" srcId="{DCC7E884-4C6C-8348-AB88-2EE25EE3FAB1}" destId="{88B61AB9-9D2F-7741-BB93-EAD4A0CB5DF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9CEA5BC-9143-2345-BA38-6F23F0076247}" type="doc">
      <dgm:prSet loTypeId="urn:microsoft.com/office/officeart/2005/8/layout/hierarchy2" loCatId="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F6E616A-0003-0645-A36E-A84398A7E16D}">
      <dgm:prSet phldrT="[Text]" custT="1"/>
      <dgm:spPr/>
      <dgm:t>
        <a:bodyPr/>
        <a:lstStyle/>
        <a:p>
          <a:r>
            <a:rPr lang="en-US" altLang="zh-CN" sz="2400" b="0" i="0" dirty="0" err="1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fopen</a:t>
          </a:r>
          <a:r>
            <a:rPr lang="en-US" altLang="zh-CN" sz="2400" b="0" i="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()</a:t>
          </a:r>
          <a:r>
            <a:rPr lang="zh-CN" altLang="en-US" sz="2400" b="0" i="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函数的</a:t>
          </a:r>
          <a:r>
            <a:rPr lang="en-US" altLang="zh-CN" sz="2400" b="0" i="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3</a:t>
          </a:r>
          <a:r>
            <a:rPr lang="zh-CN" altLang="en-US" sz="2400" b="0" i="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种选择</a:t>
          </a:r>
          <a:endParaRPr lang="en-US" sz="2400" b="0" i="0" dirty="0">
            <a:latin typeface="Times New Roman" panose="02020603050405020304" pitchFamily="18" charset="0"/>
            <a:ea typeface="Microsoft YaHei" panose="020B0503020204020204" pitchFamily="34" charset="-122"/>
            <a:cs typeface="Times New Roman" panose="02020603050405020304" pitchFamily="18" charset="0"/>
          </a:endParaRPr>
        </a:p>
      </dgm:t>
    </dgm:pt>
    <dgm:pt modelId="{C79AF5D2-4DA1-4C4B-8D10-99418812D5BD}" type="parTrans" cxnId="{AE5FC31B-2425-294D-A8C6-BFB721DEBE8E}">
      <dgm:prSet/>
      <dgm:spPr/>
      <dgm:t>
        <a:bodyPr/>
        <a:lstStyle/>
        <a:p>
          <a:endParaRPr lang="en-US"/>
        </a:p>
      </dgm:t>
    </dgm:pt>
    <dgm:pt modelId="{4A8A8FAE-BB0D-5848-A18F-CAC6BE14838D}" type="sibTrans" cxnId="{AE5FC31B-2425-294D-A8C6-BFB721DEBE8E}">
      <dgm:prSet/>
      <dgm:spPr/>
      <dgm:t>
        <a:bodyPr/>
        <a:lstStyle/>
        <a:p>
          <a:endParaRPr lang="en-US"/>
        </a:p>
      </dgm:t>
    </dgm:pt>
    <dgm:pt modelId="{9B5F6F41-55FB-4A44-B9A6-A538C027A628}">
      <dgm:prSet phldrT="[Text]" custT="1"/>
      <dgm:spPr/>
      <dgm:t>
        <a:bodyPr/>
        <a:lstStyle/>
        <a:p>
          <a:r>
            <a:rPr lang="zh-CN" altLang="en-US" sz="2400" dirty="0"/>
            <a:t>打开文件为了只读、 只写或者读和写</a:t>
          </a:r>
          <a:endParaRPr lang="en-US" sz="2400" dirty="0"/>
        </a:p>
      </dgm:t>
    </dgm:pt>
    <dgm:pt modelId="{BA6D9DAA-17AB-E64B-A18A-8421A7E8D25B}" type="parTrans" cxnId="{EABA593F-12CD-154E-9E8F-602C96AC34EE}">
      <dgm:prSet/>
      <dgm:spPr/>
      <dgm:t>
        <a:bodyPr/>
        <a:lstStyle/>
        <a:p>
          <a:endParaRPr lang="en-US"/>
        </a:p>
      </dgm:t>
    </dgm:pt>
    <dgm:pt modelId="{1940D225-B656-BF4D-B707-2E6933969968}" type="sibTrans" cxnId="{EABA593F-12CD-154E-9E8F-602C96AC34EE}">
      <dgm:prSet/>
      <dgm:spPr/>
      <dgm:t>
        <a:bodyPr/>
        <a:lstStyle/>
        <a:p>
          <a:endParaRPr lang="en-US"/>
        </a:p>
      </dgm:t>
    </dgm:pt>
    <dgm:pt modelId="{A9FE3C8C-3AAE-3F41-ACB8-C047CD3D4B2A}">
      <dgm:prSet phldrT="[Text]"/>
      <dgm:spPr/>
      <dgm:t>
        <a:bodyPr/>
        <a:lstStyle/>
        <a:p>
          <a:r>
            <a:rPr lang="zh-CN" altLang="en-US" dirty="0"/>
            <a:t>如果要写一个文件， 可能希望覆盖所有已有的文件内容， 或者仅仅将新数据追加</a:t>
          </a:r>
          <a:endParaRPr lang="en-US" dirty="0"/>
        </a:p>
        <a:p>
          <a:r>
            <a:rPr lang="zh-CN" altLang="en-US" dirty="0"/>
            <a:t>到文件末尾，或可以终止程序的执行。</a:t>
          </a:r>
          <a:endParaRPr lang="en-US" dirty="0"/>
        </a:p>
      </dgm:t>
    </dgm:pt>
    <dgm:pt modelId="{E05BAC98-5DA1-CD48-82E7-275346AE9C4A}" type="parTrans" cxnId="{7A2F96E8-BB19-564B-A4EB-5576601E369A}">
      <dgm:prSet/>
      <dgm:spPr/>
      <dgm:t>
        <a:bodyPr/>
        <a:lstStyle/>
        <a:p>
          <a:endParaRPr lang="en-US"/>
        </a:p>
      </dgm:t>
    </dgm:pt>
    <dgm:pt modelId="{B319D784-0F01-C441-9119-1843911E47F2}" type="sibTrans" cxnId="{7A2F96E8-BB19-564B-A4EB-5576601E369A}">
      <dgm:prSet/>
      <dgm:spPr/>
      <dgm:t>
        <a:bodyPr/>
        <a:lstStyle/>
        <a:p>
          <a:endParaRPr lang="en-US"/>
        </a:p>
      </dgm:t>
    </dgm:pt>
    <dgm:pt modelId="{B2C31B53-07DA-F84A-937F-160540F8C55F}">
      <dgm:prSet phldrT="[Text]" custT="1"/>
      <dgm:spPr/>
      <dgm:t>
        <a:bodyPr/>
        <a:lstStyle/>
        <a:p>
          <a:r>
            <a:rPr lang="en-US" sz="2000" dirty="0" err="1"/>
            <a:t>针对二进制文件和文本文件的操作</a:t>
          </a:r>
          <a:endParaRPr lang="en-US" sz="2000" dirty="0"/>
        </a:p>
      </dgm:t>
    </dgm:pt>
    <dgm:pt modelId="{F390C177-CEE5-6640-9B7B-B6D84B5243FE}" type="parTrans" cxnId="{F911931F-C4F4-E24C-9AE8-C468F06678A1}">
      <dgm:prSet/>
      <dgm:spPr/>
      <dgm:t>
        <a:bodyPr/>
        <a:lstStyle/>
        <a:p>
          <a:endParaRPr lang="en-US"/>
        </a:p>
      </dgm:t>
    </dgm:pt>
    <dgm:pt modelId="{E4B61A92-AA4C-E74E-851C-D2DB4E227596}" type="sibTrans" cxnId="{F911931F-C4F4-E24C-9AE8-C468F06678A1}">
      <dgm:prSet/>
      <dgm:spPr/>
      <dgm:t>
        <a:bodyPr/>
        <a:lstStyle/>
        <a:p>
          <a:endParaRPr lang="en-US"/>
        </a:p>
      </dgm:t>
    </dgm:pt>
    <dgm:pt modelId="{4A4EF7F7-8849-404E-B811-1ABD5FC327E2}" type="pres">
      <dgm:prSet presAssocID="{19CEA5BC-9143-2345-BA38-6F23F007624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0332999-3639-3D4A-8D9A-2C2B46D79D60}" type="pres">
      <dgm:prSet presAssocID="{0F6E616A-0003-0645-A36E-A84398A7E16D}" presName="root1" presStyleCnt="0"/>
      <dgm:spPr/>
    </dgm:pt>
    <dgm:pt modelId="{684FDB47-8761-3D48-8CF0-C57EF892BBEE}" type="pres">
      <dgm:prSet presAssocID="{0F6E616A-0003-0645-A36E-A84398A7E16D}" presName="LevelOneTextNode" presStyleLbl="node0" presStyleIdx="0" presStyleCnt="1">
        <dgm:presLayoutVars>
          <dgm:chPref val="3"/>
        </dgm:presLayoutVars>
      </dgm:prSet>
      <dgm:spPr/>
    </dgm:pt>
    <dgm:pt modelId="{4EF19D84-BAC5-CF42-89EC-4BCC6000F7B0}" type="pres">
      <dgm:prSet presAssocID="{0F6E616A-0003-0645-A36E-A84398A7E16D}" presName="level2hierChild" presStyleCnt="0"/>
      <dgm:spPr/>
    </dgm:pt>
    <dgm:pt modelId="{DE5414F3-B4D6-E246-A54F-BFBB5DA8E399}" type="pres">
      <dgm:prSet presAssocID="{BA6D9DAA-17AB-E64B-A18A-8421A7E8D25B}" presName="conn2-1" presStyleLbl="parChTrans1D2" presStyleIdx="0" presStyleCnt="3"/>
      <dgm:spPr/>
    </dgm:pt>
    <dgm:pt modelId="{584567DC-6D1C-7A42-9335-441F47E02E2C}" type="pres">
      <dgm:prSet presAssocID="{BA6D9DAA-17AB-E64B-A18A-8421A7E8D25B}" presName="connTx" presStyleLbl="parChTrans1D2" presStyleIdx="0" presStyleCnt="3"/>
      <dgm:spPr/>
    </dgm:pt>
    <dgm:pt modelId="{92D1506D-8373-E44A-8B0C-42BB86F15AF7}" type="pres">
      <dgm:prSet presAssocID="{9B5F6F41-55FB-4A44-B9A6-A538C027A628}" presName="root2" presStyleCnt="0"/>
      <dgm:spPr/>
    </dgm:pt>
    <dgm:pt modelId="{E16970DB-303B-7F49-9BA0-367090E79D57}" type="pres">
      <dgm:prSet presAssocID="{9B5F6F41-55FB-4A44-B9A6-A538C027A628}" presName="LevelTwoTextNode" presStyleLbl="node2" presStyleIdx="0" presStyleCnt="3">
        <dgm:presLayoutVars>
          <dgm:chPref val="3"/>
        </dgm:presLayoutVars>
      </dgm:prSet>
      <dgm:spPr/>
    </dgm:pt>
    <dgm:pt modelId="{B619C124-0AD0-2C46-B66C-E38CB352EF78}" type="pres">
      <dgm:prSet presAssocID="{9B5F6F41-55FB-4A44-B9A6-A538C027A628}" presName="level3hierChild" presStyleCnt="0"/>
      <dgm:spPr/>
    </dgm:pt>
    <dgm:pt modelId="{C5AD0EE2-8556-3B45-9BB2-36110CC7401D}" type="pres">
      <dgm:prSet presAssocID="{E05BAC98-5DA1-CD48-82E7-275346AE9C4A}" presName="conn2-1" presStyleLbl="parChTrans1D2" presStyleIdx="1" presStyleCnt="3"/>
      <dgm:spPr/>
    </dgm:pt>
    <dgm:pt modelId="{FBA4BE1F-A85D-434A-A8DC-EA6A22F159CD}" type="pres">
      <dgm:prSet presAssocID="{E05BAC98-5DA1-CD48-82E7-275346AE9C4A}" presName="connTx" presStyleLbl="parChTrans1D2" presStyleIdx="1" presStyleCnt="3"/>
      <dgm:spPr/>
    </dgm:pt>
    <dgm:pt modelId="{DC7F2C85-5598-9A4B-A608-233409A7171C}" type="pres">
      <dgm:prSet presAssocID="{A9FE3C8C-3AAE-3F41-ACB8-C047CD3D4B2A}" presName="root2" presStyleCnt="0"/>
      <dgm:spPr/>
    </dgm:pt>
    <dgm:pt modelId="{2F0AF3EA-750A-044B-BF20-86C5EDCD252F}" type="pres">
      <dgm:prSet presAssocID="{A9FE3C8C-3AAE-3F41-ACB8-C047CD3D4B2A}" presName="LevelTwoTextNode" presStyleLbl="node2" presStyleIdx="1" presStyleCnt="3">
        <dgm:presLayoutVars>
          <dgm:chPref val="3"/>
        </dgm:presLayoutVars>
      </dgm:prSet>
      <dgm:spPr/>
    </dgm:pt>
    <dgm:pt modelId="{4936FC18-D58B-EE4F-A6DF-880FE1575A33}" type="pres">
      <dgm:prSet presAssocID="{A9FE3C8C-3AAE-3F41-ACB8-C047CD3D4B2A}" presName="level3hierChild" presStyleCnt="0"/>
      <dgm:spPr/>
    </dgm:pt>
    <dgm:pt modelId="{541D8D04-AB5D-6642-A525-7A796C80F954}" type="pres">
      <dgm:prSet presAssocID="{F390C177-CEE5-6640-9B7B-B6D84B5243FE}" presName="conn2-1" presStyleLbl="parChTrans1D2" presStyleIdx="2" presStyleCnt="3"/>
      <dgm:spPr/>
    </dgm:pt>
    <dgm:pt modelId="{3FF141A7-8FB6-F944-BBC1-56D84140B9D7}" type="pres">
      <dgm:prSet presAssocID="{F390C177-CEE5-6640-9B7B-B6D84B5243FE}" presName="connTx" presStyleLbl="parChTrans1D2" presStyleIdx="2" presStyleCnt="3"/>
      <dgm:spPr/>
    </dgm:pt>
    <dgm:pt modelId="{0C32AA2A-4F0F-4741-8B3A-39C896D2CB33}" type="pres">
      <dgm:prSet presAssocID="{B2C31B53-07DA-F84A-937F-160540F8C55F}" presName="root2" presStyleCnt="0"/>
      <dgm:spPr/>
    </dgm:pt>
    <dgm:pt modelId="{1089E76C-ED56-8A4A-8E22-D3840C36B077}" type="pres">
      <dgm:prSet presAssocID="{B2C31B53-07DA-F84A-937F-160540F8C55F}" presName="LevelTwoTextNode" presStyleLbl="node2" presStyleIdx="2" presStyleCnt="3">
        <dgm:presLayoutVars>
          <dgm:chPref val="3"/>
        </dgm:presLayoutVars>
      </dgm:prSet>
      <dgm:spPr/>
    </dgm:pt>
    <dgm:pt modelId="{F3649777-A422-5E4B-937E-951A54AE4BCA}" type="pres">
      <dgm:prSet presAssocID="{B2C31B53-07DA-F84A-937F-160540F8C55F}" presName="level3hierChild" presStyleCnt="0"/>
      <dgm:spPr/>
    </dgm:pt>
  </dgm:ptLst>
  <dgm:cxnLst>
    <dgm:cxn modelId="{8AFC3208-348D-7343-ADD0-E9B4DB18DF5D}" type="presOf" srcId="{A9FE3C8C-3AAE-3F41-ACB8-C047CD3D4B2A}" destId="{2F0AF3EA-750A-044B-BF20-86C5EDCD252F}" srcOrd="0" destOrd="0" presId="urn:microsoft.com/office/officeart/2005/8/layout/hierarchy2"/>
    <dgm:cxn modelId="{AE5FC31B-2425-294D-A8C6-BFB721DEBE8E}" srcId="{19CEA5BC-9143-2345-BA38-6F23F0076247}" destId="{0F6E616A-0003-0645-A36E-A84398A7E16D}" srcOrd="0" destOrd="0" parTransId="{C79AF5D2-4DA1-4C4B-8D10-99418812D5BD}" sibTransId="{4A8A8FAE-BB0D-5848-A18F-CAC6BE14838D}"/>
    <dgm:cxn modelId="{F911931F-C4F4-E24C-9AE8-C468F06678A1}" srcId="{0F6E616A-0003-0645-A36E-A84398A7E16D}" destId="{B2C31B53-07DA-F84A-937F-160540F8C55F}" srcOrd="2" destOrd="0" parTransId="{F390C177-CEE5-6640-9B7B-B6D84B5243FE}" sibTransId="{E4B61A92-AA4C-E74E-851C-D2DB4E227596}"/>
    <dgm:cxn modelId="{83737A3C-500A-9B48-B669-DB6A12C8C72D}" type="presOf" srcId="{E05BAC98-5DA1-CD48-82E7-275346AE9C4A}" destId="{C5AD0EE2-8556-3B45-9BB2-36110CC7401D}" srcOrd="0" destOrd="0" presId="urn:microsoft.com/office/officeart/2005/8/layout/hierarchy2"/>
    <dgm:cxn modelId="{EABA593F-12CD-154E-9E8F-602C96AC34EE}" srcId="{0F6E616A-0003-0645-A36E-A84398A7E16D}" destId="{9B5F6F41-55FB-4A44-B9A6-A538C027A628}" srcOrd="0" destOrd="0" parTransId="{BA6D9DAA-17AB-E64B-A18A-8421A7E8D25B}" sibTransId="{1940D225-B656-BF4D-B707-2E6933969968}"/>
    <dgm:cxn modelId="{D5211647-362D-3B43-8F5E-42DBD08E56C9}" type="presOf" srcId="{9B5F6F41-55FB-4A44-B9A6-A538C027A628}" destId="{E16970DB-303B-7F49-9BA0-367090E79D57}" srcOrd="0" destOrd="0" presId="urn:microsoft.com/office/officeart/2005/8/layout/hierarchy2"/>
    <dgm:cxn modelId="{E1062D8E-3541-7F4E-839A-24DC37D7ED20}" type="presOf" srcId="{19CEA5BC-9143-2345-BA38-6F23F0076247}" destId="{4A4EF7F7-8849-404E-B811-1ABD5FC327E2}" srcOrd="0" destOrd="0" presId="urn:microsoft.com/office/officeart/2005/8/layout/hierarchy2"/>
    <dgm:cxn modelId="{FE1A0FA5-469C-D046-94E1-9EF6C31A453A}" type="presOf" srcId="{B2C31B53-07DA-F84A-937F-160540F8C55F}" destId="{1089E76C-ED56-8A4A-8E22-D3840C36B077}" srcOrd="0" destOrd="0" presId="urn:microsoft.com/office/officeart/2005/8/layout/hierarchy2"/>
    <dgm:cxn modelId="{06699DA8-1761-734E-880F-0826AB5AF351}" type="presOf" srcId="{BA6D9DAA-17AB-E64B-A18A-8421A7E8D25B}" destId="{DE5414F3-B4D6-E246-A54F-BFBB5DA8E399}" srcOrd="0" destOrd="0" presId="urn:microsoft.com/office/officeart/2005/8/layout/hierarchy2"/>
    <dgm:cxn modelId="{4DE7AEB2-FCA6-3D41-90CE-C7F3692FA832}" type="presOf" srcId="{0F6E616A-0003-0645-A36E-A84398A7E16D}" destId="{684FDB47-8761-3D48-8CF0-C57EF892BBEE}" srcOrd="0" destOrd="0" presId="urn:microsoft.com/office/officeart/2005/8/layout/hierarchy2"/>
    <dgm:cxn modelId="{89F1D8DA-C07E-3E46-BEB7-37FF9827828A}" type="presOf" srcId="{E05BAC98-5DA1-CD48-82E7-275346AE9C4A}" destId="{FBA4BE1F-A85D-434A-A8DC-EA6A22F159CD}" srcOrd="1" destOrd="0" presId="urn:microsoft.com/office/officeart/2005/8/layout/hierarchy2"/>
    <dgm:cxn modelId="{8FA98ADE-A5C4-3E47-9F03-3325AE7A95BC}" type="presOf" srcId="{F390C177-CEE5-6640-9B7B-B6D84B5243FE}" destId="{3FF141A7-8FB6-F944-BBC1-56D84140B9D7}" srcOrd="1" destOrd="0" presId="urn:microsoft.com/office/officeart/2005/8/layout/hierarchy2"/>
    <dgm:cxn modelId="{56E240E3-6709-9F41-BE5B-A183DF833972}" type="presOf" srcId="{F390C177-CEE5-6640-9B7B-B6D84B5243FE}" destId="{541D8D04-AB5D-6642-A525-7A796C80F954}" srcOrd="0" destOrd="0" presId="urn:microsoft.com/office/officeart/2005/8/layout/hierarchy2"/>
    <dgm:cxn modelId="{7A2F96E8-BB19-564B-A4EB-5576601E369A}" srcId="{0F6E616A-0003-0645-A36E-A84398A7E16D}" destId="{A9FE3C8C-3AAE-3F41-ACB8-C047CD3D4B2A}" srcOrd="1" destOrd="0" parTransId="{E05BAC98-5DA1-CD48-82E7-275346AE9C4A}" sibTransId="{B319D784-0F01-C441-9119-1843911E47F2}"/>
    <dgm:cxn modelId="{D4988DF1-E623-6C46-BEDE-A73E50F92F00}" type="presOf" srcId="{BA6D9DAA-17AB-E64B-A18A-8421A7E8D25B}" destId="{584567DC-6D1C-7A42-9335-441F47E02E2C}" srcOrd="1" destOrd="0" presId="urn:microsoft.com/office/officeart/2005/8/layout/hierarchy2"/>
    <dgm:cxn modelId="{8EECE90C-5AD9-0E40-9124-4D9542882C63}" type="presParOf" srcId="{4A4EF7F7-8849-404E-B811-1ABD5FC327E2}" destId="{10332999-3639-3D4A-8D9A-2C2B46D79D60}" srcOrd="0" destOrd="0" presId="urn:microsoft.com/office/officeart/2005/8/layout/hierarchy2"/>
    <dgm:cxn modelId="{07FC7549-ECC6-9B4B-893C-9D7042AF269C}" type="presParOf" srcId="{10332999-3639-3D4A-8D9A-2C2B46D79D60}" destId="{684FDB47-8761-3D48-8CF0-C57EF892BBEE}" srcOrd="0" destOrd="0" presId="urn:microsoft.com/office/officeart/2005/8/layout/hierarchy2"/>
    <dgm:cxn modelId="{B4CC7430-CD32-2145-B946-1F3251206AFA}" type="presParOf" srcId="{10332999-3639-3D4A-8D9A-2C2B46D79D60}" destId="{4EF19D84-BAC5-CF42-89EC-4BCC6000F7B0}" srcOrd="1" destOrd="0" presId="urn:microsoft.com/office/officeart/2005/8/layout/hierarchy2"/>
    <dgm:cxn modelId="{2CFA9625-D2A0-C742-BAA1-01FD9AF8D5CB}" type="presParOf" srcId="{4EF19D84-BAC5-CF42-89EC-4BCC6000F7B0}" destId="{DE5414F3-B4D6-E246-A54F-BFBB5DA8E399}" srcOrd="0" destOrd="0" presId="urn:microsoft.com/office/officeart/2005/8/layout/hierarchy2"/>
    <dgm:cxn modelId="{3395443F-4744-9D48-A26C-475931BC2B4A}" type="presParOf" srcId="{DE5414F3-B4D6-E246-A54F-BFBB5DA8E399}" destId="{584567DC-6D1C-7A42-9335-441F47E02E2C}" srcOrd="0" destOrd="0" presId="urn:microsoft.com/office/officeart/2005/8/layout/hierarchy2"/>
    <dgm:cxn modelId="{301ABA4E-2583-154C-84D6-C67BEFCA3B45}" type="presParOf" srcId="{4EF19D84-BAC5-CF42-89EC-4BCC6000F7B0}" destId="{92D1506D-8373-E44A-8B0C-42BB86F15AF7}" srcOrd="1" destOrd="0" presId="urn:microsoft.com/office/officeart/2005/8/layout/hierarchy2"/>
    <dgm:cxn modelId="{59F6E285-B56C-664D-AB3D-80DA38D5CBB3}" type="presParOf" srcId="{92D1506D-8373-E44A-8B0C-42BB86F15AF7}" destId="{E16970DB-303B-7F49-9BA0-367090E79D57}" srcOrd="0" destOrd="0" presId="urn:microsoft.com/office/officeart/2005/8/layout/hierarchy2"/>
    <dgm:cxn modelId="{6747FF21-1DE3-344D-A4F1-43C90A4F44BE}" type="presParOf" srcId="{92D1506D-8373-E44A-8B0C-42BB86F15AF7}" destId="{B619C124-0AD0-2C46-B66C-E38CB352EF78}" srcOrd="1" destOrd="0" presId="urn:microsoft.com/office/officeart/2005/8/layout/hierarchy2"/>
    <dgm:cxn modelId="{01C02028-779A-0C43-973D-8AEAE3CD0EC2}" type="presParOf" srcId="{4EF19D84-BAC5-CF42-89EC-4BCC6000F7B0}" destId="{C5AD0EE2-8556-3B45-9BB2-36110CC7401D}" srcOrd="2" destOrd="0" presId="urn:microsoft.com/office/officeart/2005/8/layout/hierarchy2"/>
    <dgm:cxn modelId="{CBA89EB1-AF4E-0C4F-AFEB-E5821A9B352E}" type="presParOf" srcId="{C5AD0EE2-8556-3B45-9BB2-36110CC7401D}" destId="{FBA4BE1F-A85D-434A-A8DC-EA6A22F159CD}" srcOrd="0" destOrd="0" presId="urn:microsoft.com/office/officeart/2005/8/layout/hierarchy2"/>
    <dgm:cxn modelId="{666DE346-A436-6B45-BB36-01766B8498F1}" type="presParOf" srcId="{4EF19D84-BAC5-CF42-89EC-4BCC6000F7B0}" destId="{DC7F2C85-5598-9A4B-A608-233409A7171C}" srcOrd="3" destOrd="0" presId="urn:microsoft.com/office/officeart/2005/8/layout/hierarchy2"/>
    <dgm:cxn modelId="{DDE39376-2B86-C640-819B-DF137F55281B}" type="presParOf" srcId="{DC7F2C85-5598-9A4B-A608-233409A7171C}" destId="{2F0AF3EA-750A-044B-BF20-86C5EDCD252F}" srcOrd="0" destOrd="0" presId="urn:microsoft.com/office/officeart/2005/8/layout/hierarchy2"/>
    <dgm:cxn modelId="{6398CE73-E31F-4444-8201-DFC3C2EE1E80}" type="presParOf" srcId="{DC7F2C85-5598-9A4B-A608-233409A7171C}" destId="{4936FC18-D58B-EE4F-A6DF-880FE1575A33}" srcOrd="1" destOrd="0" presId="urn:microsoft.com/office/officeart/2005/8/layout/hierarchy2"/>
    <dgm:cxn modelId="{F2F8E989-5AE1-9846-B6F6-BC9A8DE86F8C}" type="presParOf" srcId="{4EF19D84-BAC5-CF42-89EC-4BCC6000F7B0}" destId="{541D8D04-AB5D-6642-A525-7A796C80F954}" srcOrd="4" destOrd="0" presId="urn:microsoft.com/office/officeart/2005/8/layout/hierarchy2"/>
    <dgm:cxn modelId="{D0D8EEDF-C922-694C-8960-8357C565276F}" type="presParOf" srcId="{541D8D04-AB5D-6642-A525-7A796C80F954}" destId="{3FF141A7-8FB6-F944-BBC1-56D84140B9D7}" srcOrd="0" destOrd="0" presId="urn:microsoft.com/office/officeart/2005/8/layout/hierarchy2"/>
    <dgm:cxn modelId="{D5BFFDE7-E114-8A43-972F-CD3B9FF93CC9}" type="presParOf" srcId="{4EF19D84-BAC5-CF42-89EC-4BCC6000F7B0}" destId="{0C32AA2A-4F0F-4741-8B3A-39C896D2CB33}" srcOrd="5" destOrd="0" presId="urn:microsoft.com/office/officeart/2005/8/layout/hierarchy2"/>
    <dgm:cxn modelId="{7AAED9BA-8D8C-2A4A-9178-6E88140F0C2B}" type="presParOf" srcId="{0C32AA2A-4F0F-4741-8B3A-39C896D2CB33}" destId="{1089E76C-ED56-8A4A-8E22-D3840C36B077}" srcOrd="0" destOrd="0" presId="urn:microsoft.com/office/officeart/2005/8/layout/hierarchy2"/>
    <dgm:cxn modelId="{6818F589-8895-DB42-BF97-C20B17F6B2DC}" type="presParOf" srcId="{0C32AA2A-4F0F-4741-8B3A-39C896D2CB33}" destId="{F3649777-A422-5E4B-937E-951A54AE4BCA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9CEA5BC-9143-2345-BA38-6F23F0076247}" type="doc">
      <dgm:prSet loTypeId="urn:microsoft.com/office/officeart/2005/8/layout/hierarchy2" loCatId="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F6E616A-0003-0645-A36E-A84398A7E16D}">
      <dgm:prSet phldrT="[Text]" custT="1"/>
      <dgm:spPr/>
      <dgm:t>
        <a:bodyPr/>
        <a:lstStyle/>
        <a:p>
          <a:r>
            <a:rPr lang="en-US" altLang="zh-CN" sz="3600" b="0" i="0" dirty="0" err="1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fopen</a:t>
          </a:r>
          <a:r>
            <a:rPr lang="en-US" altLang="zh-CN" sz="3600" b="0" i="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()</a:t>
          </a:r>
          <a:endParaRPr lang="en-US" sz="3600" b="0" i="0" dirty="0">
            <a:latin typeface="Times New Roman" panose="02020603050405020304" pitchFamily="18" charset="0"/>
            <a:ea typeface="Microsoft YaHei" panose="020B0503020204020204" pitchFamily="34" charset="-122"/>
            <a:cs typeface="Times New Roman" panose="02020603050405020304" pitchFamily="18" charset="0"/>
          </a:endParaRPr>
        </a:p>
      </dgm:t>
    </dgm:pt>
    <dgm:pt modelId="{C79AF5D2-4DA1-4C4B-8D10-99418812D5BD}" type="parTrans" cxnId="{AE5FC31B-2425-294D-A8C6-BFB721DEBE8E}">
      <dgm:prSet/>
      <dgm:spPr/>
      <dgm:t>
        <a:bodyPr/>
        <a:lstStyle/>
        <a:p>
          <a:endParaRPr lang="en-US"/>
        </a:p>
      </dgm:t>
    </dgm:pt>
    <dgm:pt modelId="{4A8A8FAE-BB0D-5848-A18F-CAC6BE14838D}" type="sibTrans" cxnId="{AE5FC31B-2425-294D-A8C6-BFB721DEBE8E}">
      <dgm:prSet/>
      <dgm:spPr/>
      <dgm:t>
        <a:bodyPr/>
        <a:lstStyle/>
        <a:p>
          <a:endParaRPr lang="en-US"/>
        </a:p>
      </dgm:t>
    </dgm:pt>
    <dgm:pt modelId="{9B5F6F41-55FB-4A44-B9A6-A538C027A628}">
      <dgm:prSet phldrT="[Text]" custT="1"/>
      <dgm:spPr/>
      <dgm:t>
        <a:bodyPr/>
        <a:lstStyle/>
        <a:p>
          <a:r>
            <a:rPr lang="en-US" altLang="zh-CN" sz="4400" dirty="0"/>
            <a:t>FTP</a:t>
          </a:r>
          <a:r>
            <a:rPr lang="zh-CN" altLang="en-US" sz="4400" dirty="0"/>
            <a:t>协议</a:t>
          </a:r>
          <a:endParaRPr lang="en-US" sz="4400" dirty="0"/>
        </a:p>
      </dgm:t>
    </dgm:pt>
    <dgm:pt modelId="{BA6D9DAA-17AB-E64B-A18A-8421A7E8D25B}" type="parTrans" cxnId="{EABA593F-12CD-154E-9E8F-602C96AC34EE}">
      <dgm:prSet/>
      <dgm:spPr/>
      <dgm:t>
        <a:bodyPr/>
        <a:lstStyle/>
        <a:p>
          <a:endParaRPr lang="en-US"/>
        </a:p>
      </dgm:t>
    </dgm:pt>
    <dgm:pt modelId="{1940D225-B656-BF4D-B707-2E6933969968}" type="sibTrans" cxnId="{EABA593F-12CD-154E-9E8F-602C96AC34EE}">
      <dgm:prSet/>
      <dgm:spPr/>
      <dgm:t>
        <a:bodyPr/>
        <a:lstStyle/>
        <a:p>
          <a:endParaRPr lang="en-US"/>
        </a:p>
      </dgm:t>
    </dgm:pt>
    <dgm:pt modelId="{A9FE3C8C-3AAE-3F41-ACB8-C047CD3D4B2A}">
      <dgm:prSet phldrT="[Text]"/>
      <dgm:spPr/>
      <dgm:t>
        <a:bodyPr/>
        <a:lstStyle/>
        <a:p>
          <a:r>
            <a:rPr lang="en-US" altLang="zh-CN" dirty="0"/>
            <a:t>HTTP</a:t>
          </a:r>
          <a:r>
            <a:rPr lang="zh-CN" altLang="en-US" dirty="0"/>
            <a:t>协议</a:t>
          </a:r>
          <a:endParaRPr lang="en-US" dirty="0"/>
        </a:p>
      </dgm:t>
    </dgm:pt>
    <dgm:pt modelId="{E05BAC98-5DA1-CD48-82E7-275346AE9C4A}" type="parTrans" cxnId="{7A2F96E8-BB19-564B-A4EB-5576601E369A}">
      <dgm:prSet/>
      <dgm:spPr/>
      <dgm:t>
        <a:bodyPr/>
        <a:lstStyle/>
        <a:p>
          <a:endParaRPr lang="en-US"/>
        </a:p>
      </dgm:t>
    </dgm:pt>
    <dgm:pt modelId="{B319D784-0F01-C441-9119-1843911E47F2}" type="sibTrans" cxnId="{7A2F96E8-BB19-564B-A4EB-5576601E369A}">
      <dgm:prSet/>
      <dgm:spPr/>
      <dgm:t>
        <a:bodyPr/>
        <a:lstStyle/>
        <a:p>
          <a:endParaRPr lang="en-US"/>
        </a:p>
      </dgm:t>
    </dgm:pt>
    <dgm:pt modelId="{B2C31B53-07DA-F84A-937F-160540F8C55F}">
      <dgm:prSet phldrT="[Text]" custT="1"/>
      <dgm:spPr/>
      <dgm:t>
        <a:bodyPr/>
        <a:lstStyle/>
        <a:p>
          <a:r>
            <a:rPr lang="en-US" sz="3200" dirty="0" err="1"/>
            <a:t>其他协议</a:t>
          </a:r>
          <a:endParaRPr lang="en-US" sz="3200" dirty="0"/>
        </a:p>
      </dgm:t>
    </dgm:pt>
    <dgm:pt modelId="{F390C177-CEE5-6640-9B7B-B6D84B5243FE}" type="parTrans" cxnId="{F911931F-C4F4-E24C-9AE8-C468F06678A1}">
      <dgm:prSet/>
      <dgm:spPr/>
      <dgm:t>
        <a:bodyPr/>
        <a:lstStyle/>
        <a:p>
          <a:endParaRPr lang="en-US"/>
        </a:p>
      </dgm:t>
    </dgm:pt>
    <dgm:pt modelId="{E4B61A92-AA4C-E74E-851C-D2DB4E227596}" type="sibTrans" cxnId="{F911931F-C4F4-E24C-9AE8-C468F06678A1}">
      <dgm:prSet/>
      <dgm:spPr/>
      <dgm:t>
        <a:bodyPr/>
        <a:lstStyle/>
        <a:p>
          <a:endParaRPr lang="en-US"/>
        </a:p>
      </dgm:t>
    </dgm:pt>
    <dgm:pt modelId="{4A4EF7F7-8849-404E-B811-1ABD5FC327E2}" type="pres">
      <dgm:prSet presAssocID="{19CEA5BC-9143-2345-BA38-6F23F007624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0332999-3639-3D4A-8D9A-2C2B46D79D60}" type="pres">
      <dgm:prSet presAssocID="{0F6E616A-0003-0645-A36E-A84398A7E16D}" presName="root1" presStyleCnt="0"/>
      <dgm:spPr/>
    </dgm:pt>
    <dgm:pt modelId="{684FDB47-8761-3D48-8CF0-C57EF892BBEE}" type="pres">
      <dgm:prSet presAssocID="{0F6E616A-0003-0645-A36E-A84398A7E16D}" presName="LevelOneTextNode" presStyleLbl="node0" presStyleIdx="0" presStyleCnt="1">
        <dgm:presLayoutVars>
          <dgm:chPref val="3"/>
        </dgm:presLayoutVars>
      </dgm:prSet>
      <dgm:spPr/>
    </dgm:pt>
    <dgm:pt modelId="{4EF19D84-BAC5-CF42-89EC-4BCC6000F7B0}" type="pres">
      <dgm:prSet presAssocID="{0F6E616A-0003-0645-A36E-A84398A7E16D}" presName="level2hierChild" presStyleCnt="0"/>
      <dgm:spPr/>
    </dgm:pt>
    <dgm:pt modelId="{DE5414F3-B4D6-E246-A54F-BFBB5DA8E399}" type="pres">
      <dgm:prSet presAssocID="{BA6D9DAA-17AB-E64B-A18A-8421A7E8D25B}" presName="conn2-1" presStyleLbl="parChTrans1D2" presStyleIdx="0" presStyleCnt="3"/>
      <dgm:spPr/>
    </dgm:pt>
    <dgm:pt modelId="{584567DC-6D1C-7A42-9335-441F47E02E2C}" type="pres">
      <dgm:prSet presAssocID="{BA6D9DAA-17AB-E64B-A18A-8421A7E8D25B}" presName="connTx" presStyleLbl="parChTrans1D2" presStyleIdx="0" presStyleCnt="3"/>
      <dgm:spPr/>
    </dgm:pt>
    <dgm:pt modelId="{92D1506D-8373-E44A-8B0C-42BB86F15AF7}" type="pres">
      <dgm:prSet presAssocID="{9B5F6F41-55FB-4A44-B9A6-A538C027A628}" presName="root2" presStyleCnt="0"/>
      <dgm:spPr/>
    </dgm:pt>
    <dgm:pt modelId="{E16970DB-303B-7F49-9BA0-367090E79D57}" type="pres">
      <dgm:prSet presAssocID="{9B5F6F41-55FB-4A44-B9A6-A538C027A628}" presName="LevelTwoTextNode" presStyleLbl="node2" presStyleIdx="0" presStyleCnt="3" custScaleX="133172">
        <dgm:presLayoutVars>
          <dgm:chPref val="3"/>
        </dgm:presLayoutVars>
      </dgm:prSet>
      <dgm:spPr/>
    </dgm:pt>
    <dgm:pt modelId="{B619C124-0AD0-2C46-B66C-E38CB352EF78}" type="pres">
      <dgm:prSet presAssocID="{9B5F6F41-55FB-4A44-B9A6-A538C027A628}" presName="level3hierChild" presStyleCnt="0"/>
      <dgm:spPr/>
    </dgm:pt>
    <dgm:pt modelId="{C5AD0EE2-8556-3B45-9BB2-36110CC7401D}" type="pres">
      <dgm:prSet presAssocID="{E05BAC98-5DA1-CD48-82E7-275346AE9C4A}" presName="conn2-1" presStyleLbl="parChTrans1D2" presStyleIdx="1" presStyleCnt="3"/>
      <dgm:spPr/>
    </dgm:pt>
    <dgm:pt modelId="{FBA4BE1F-A85D-434A-A8DC-EA6A22F159CD}" type="pres">
      <dgm:prSet presAssocID="{E05BAC98-5DA1-CD48-82E7-275346AE9C4A}" presName="connTx" presStyleLbl="parChTrans1D2" presStyleIdx="1" presStyleCnt="3"/>
      <dgm:spPr/>
    </dgm:pt>
    <dgm:pt modelId="{DC7F2C85-5598-9A4B-A608-233409A7171C}" type="pres">
      <dgm:prSet presAssocID="{A9FE3C8C-3AAE-3F41-ACB8-C047CD3D4B2A}" presName="root2" presStyleCnt="0"/>
      <dgm:spPr/>
    </dgm:pt>
    <dgm:pt modelId="{2F0AF3EA-750A-044B-BF20-86C5EDCD252F}" type="pres">
      <dgm:prSet presAssocID="{A9FE3C8C-3AAE-3F41-ACB8-C047CD3D4B2A}" presName="LevelTwoTextNode" presStyleLbl="node2" presStyleIdx="1" presStyleCnt="3" custScaleX="136967">
        <dgm:presLayoutVars>
          <dgm:chPref val="3"/>
        </dgm:presLayoutVars>
      </dgm:prSet>
      <dgm:spPr/>
    </dgm:pt>
    <dgm:pt modelId="{4936FC18-D58B-EE4F-A6DF-880FE1575A33}" type="pres">
      <dgm:prSet presAssocID="{A9FE3C8C-3AAE-3F41-ACB8-C047CD3D4B2A}" presName="level3hierChild" presStyleCnt="0"/>
      <dgm:spPr/>
    </dgm:pt>
    <dgm:pt modelId="{541D8D04-AB5D-6642-A525-7A796C80F954}" type="pres">
      <dgm:prSet presAssocID="{F390C177-CEE5-6640-9B7B-B6D84B5243FE}" presName="conn2-1" presStyleLbl="parChTrans1D2" presStyleIdx="2" presStyleCnt="3"/>
      <dgm:spPr/>
    </dgm:pt>
    <dgm:pt modelId="{3FF141A7-8FB6-F944-BBC1-56D84140B9D7}" type="pres">
      <dgm:prSet presAssocID="{F390C177-CEE5-6640-9B7B-B6D84B5243FE}" presName="connTx" presStyleLbl="parChTrans1D2" presStyleIdx="2" presStyleCnt="3"/>
      <dgm:spPr/>
    </dgm:pt>
    <dgm:pt modelId="{0C32AA2A-4F0F-4741-8B3A-39C896D2CB33}" type="pres">
      <dgm:prSet presAssocID="{B2C31B53-07DA-F84A-937F-160540F8C55F}" presName="root2" presStyleCnt="0"/>
      <dgm:spPr/>
    </dgm:pt>
    <dgm:pt modelId="{1089E76C-ED56-8A4A-8E22-D3840C36B077}" type="pres">
      <dgm:prSet presAssocID="{B2C31B53-07DA-F84A-937F-160540F8C55F}" presName="LevelTwoTextNode" presStyleLbl="node2" presStyleIdx="2" presStyleCnt="3">
        <dgm:presLayoutVars>
          <dgm:chPref val="3"/>
        </dgm:presLayoutVars>
      </dgm:prSet>
      <dgm:spPr/>
    </dgm:pt>
    <dgm:pt modelId="{F3649777-A422-5E4B-937E-951A54AE4BCA}" type="pres">
      <dgm:prSet presAssocID="{B2C31B53-07DA-F84A-937F-160540F8C55F}" presName="level3hierChild" presStyleCnt="0"/>
      <dgm:spPr/>
    </dgm:pt>
  </dgm:ptLst>
  <dgm:cxnLst>
    <dgm:cxn modelId="{8AFC3208-348D-7343-ADD0-E9B4DB18DF5D}" type="presOf" srcId="{A9FE3C8C-3AAE-3F41-ACB8-C047CD3D4B2A}" destId="{2F0AF3EA-750A-044B-BF20-86C5EDCD252F}" srcOrd="0" destOrd="0" presId="urn:microsoft.com/office/officeart/2005/8/layout/hierarchy2"/>
    <dgm:cxn modelId="{AE5FC31B-2425-294D-A8C6-BFB721DEBE8E}" srcId="{19CEA5BC-9143-2345-BA38-6F23F0076247}" destId="{0F6E616A-0003-0645-A36E-A84398A7E16D}" srcOrd="0" destOrd="0" parTransId="{C79AF5D2-4DA1-4C4B-8D10-99418812D5BD}" sibTransId="{4A8A8FAE-BB0D-5848-A18F-CAC6BE14838D}"/>
    <dgm:cxn modelId="{F911931F-C4F4-E24C-9AE8-C468F06678A1}" srcId="{0F6E616A-0003-0645-A36E-A84398A7E16D}" destId="{B2C31B53-07DA-F84A-937F-160540F8C55F}" srcOrd="2" destOrd="0" parTransId="{F390C177-CEE5-6640-9B7B-B6D84B5243FE}" sibTransId="{E4B61A92-AA4C-E74E-851C-D2DB4E227596}"/>
    <dgm:cxn modelId="{83737A3C-500A-9B48-B669-DB6A12C8C72D}" type="presOf" srcId="{E05BAC98-5DA1-CD48-82E7-275346AE9C4A}" destId="{C5AD0EE2-8556-3B45-9BB2-36110CC7401D}" srcOrd="0" destOrd="0" presId="urn:microsoft.com/office/officeart/2005/8/layout/hierarchy2"/>
    <dgm:cxn modelId="{EABA593F-12CD-154E-9E8F-602C96AC34EE}" srcId="{0F6E616A-0003-0645-A36E-A84398A7E16D}" destId="{9B5F6F41-55FB-4A44-B9A6-A538C027A628}" srcOrd="0" destOrd="0" parTransId="{BA6D9DAA-17AB-E64B-A18A-8421A7E8D25B}" sibTransId="{1940D225-B656-BF4D-B707-2E6933969968}"/>
    <dgm:cxn modelId="{D5211647-362D-3B43-8F5E-42DBD08E56C9}" type="presOf" srcId="{9B5F6F41-55FB-4A44-B9A6-A538C027A628}" destId="{E16970DB-303B-7F49-9BA0-367090E79D57}" srcOrd="0" destOrd="0" presId="urn:microsoft.com/office/officeart/2005/8/layout/hierarchy2"/>
    <dgm:cxn modelId="{E1062D8E-3541-7F4E-839A-24DC37D7ED20}" type="presOf" srcId="{19CEA5BC-9143-2345-BA38-6F23F0076247}" destId="{4A4EF7F7-8849-404E-B811-1ABD5FC327E2}" srcOrd="0" destOrd="0" presId="urn:microsoft.com/office/officeart/2005/8/layout/hierarchy2"/>
    <dgm:cxn modelId="{FE1A0FA5-469C-D046-94E1-9EF6C31A453A}" type="presOf" srcId="{B2C31B53-07DA-F84A-937F-160540F8C55F}" destId="{1089E76C-ED56-8A4A-8E22-D3840C36B077}" srcOrd="0" destOrd="0" presId="urn:microsoft.com/office/officeart/2005/8/layout/hierarchy2"/>
    <dgm:cxn modelId="{06699DA8-1761-734E-880F-0826AB5AF351}" type="presOf" srcId="{BA6D9DAA-17AB-E64B-A18A-8421A7E8D25B}" destId="{DE5414F3-B4D6-E246-A54F-BFBB5DA8E399}" srcOrd="0" destOrd="0" presId="urn:microsoft.com/office/officeart/2005/8/layout/hierarchy2"/>
    <dgm:cxn modelId="{4DE7AEB2-FCA6-3D41-90CE-C7F3692FA832}" type="presOf" srcId="{0F6E616A-0003-0645-A36E-A84398A7E16D}" destId="{684FDB47-8761-3D48-8CF0-C57EF892BBEE}" srcOrd="0" destOrd="0" presId="urn:microsoft.com/office/officeart/2005/8/layout/hierarchy2"/>
    <dgm:cxn modelId="{89F1D8DA-C07E-3E46-BEB7-37FF9827828A}" type="presOf" srcId="{E05BAC98-5DA1-CD48-82E7-275346AE9C4A}" destId="{FBA4BE1F-A85D-434A-A8DC-EA6A22F159CD}" srcOrd="1" destOrd="0" presId="urn:microsoft.com/office/officeart/2005/8/layout/hierarchy2"/>
    <dgm:cxn modelId="{8FA98ADE-A5C4-3E47-9F03-3325AE7A95BC}" type="presOf" srcId="{F390C177-CEE5-6640-9B7B-B6D84B5243FE}" destId="{3FF141A7-8FB6-F944-BBC1-56D84140B9D7}" srcOrd="1" destOrd="0" presId="urn:microsoft.com/office/officeart/2005/8/layout/hierarchy2"/>
    <dgm:cxn modelId="{56E240E3-6709-9F41-BE5B-A183DF833972}" type="presOf" srcId="{F390C177-CEE5-6640-9B7B-B6D84B5243FE}" destId="{541D8D04-AB5D-6642-A525-7A796C80F954}" srcOrd="0" destOrd="0" presId="urn:microsoft.com/office/officeart/2005/8/layout/hierarchy2"/>
    <dgm:cxn modelId="{7A2F96E8-BB19-564B-A4EB-5576601E369A}" srcId="{0F6E616A-0003-0645-A36E-A84398A7E16D}" destId="{A9FE3C8C-3AAE-3F41-ACB8-C047CD3D4B2A}" srcOrd="1" destOrd="0" parTransId="{E05BAC98-5DA1-CD48-82E7-275346AE9C4A}" sibTransId="{B319D784-0F01-C441-9119-1843911E47F2}"/>
    <dgm:cxn modelId="{D4988DF1-E623-6C46-BEDE-A73E50F92F00}" type="presOf" srcId="{BA6D9DAA-17AB-E64B-A18A-8421A7E8D25B}" destId="{584567DC-6D1C-7A42-9335-441F47E02E2C}" srcOrd="1" destOrd="0" presId="urn:microsoft.com/office/officeart/2005/8/layout/hierarchy2"/>
    <dgm:cxn modelId="{8EECE90C-5AD9-0E40-9124-4D9542882C63}" type="presParOf" srcId="{4A4EF7F7-8849-404E-B811-1ABD5FC327E2}" destId="{10332999-3639-3D4A-8D9A-2C2B46D79D60}" srcOrd="0" destOrd="0" presId="urn:microsoft.com/office/officeart/2005/8/layout/hierarchy2"/>
    <dgm:cxn modelId="{07FC7549-ECC6-9B4B-893C-9D7042AF269C}" type="presParOf" srcId="{10332999-3639-3D4A-8D9A-2C2B46D79D60}" destId="{684FDB47-8761-3D48-8CF0-C57EF892BBEE}" srcOrd="0" destOrd="0" presId="urn:microsoft.com/office/officeart/2005/8/layout/hierarchy2"/>
    <dgm:cxn modelId="{B4CC7430-CD32-2145-B946-1F3251206AFA}" type="presParOf" srcId="{10332999-3639-3D4A-8D9A-2C2B46D79D60}" destId="{4EF19D84-BAC5-CF42-89EC-4BCC6000F7B0}" srcOrd="1" destOrd="0" presId="urn:microsoft.com/office/officeart/2005/8/layout/hierarchy2"/>
    <dgm:cxn modelId="{2CFA9625-D2A0-C742-BAA1-01FD9AF8D5CB}" type="presParOf" srcId="{4EF19D84-BAC5-CF42-89EC-4BCC6000F7B0}" destId="{DE5414F3-B4D6-E246-A54F-BFBB5DA8E399}" srcOrd="0" destOrd="0" presId="urn:microsoft.com/office/officeart/2005/8/layout/hierarchy2"/>
    <dgm:cxn modelId="{3395443F-4744-9D48-A26C-475931BC2B4A}" type="presParOf" srcId="{DE5414F3-B4D6-E246-A54F-BFBB5DA8E399}" destId="{584567DC-6D1C-7A42-9335-441F47E02E2C}" srcOrd="0" destOrd="0" presId="urn:microsoft.com/office/officeart/2005/8/layout/hierarchy2"/>
    <dgm:cxn modelId="{301ABA4E-2583-154C-84D6-C67BEFCA3B45}" type="presParOf" srcId="{4EF19D84-BAC5-CF42-89EC-4BCC6000F7B0}" destId="{92D1506D-8373-E44A-8B0C-42BB86F15AF7}" srcOrd="1" destOrd="0" presId="urn:microsoft.com/office/officeart/2005/8/layout/hierarchy2"/>
    <dgm:cxn modelId="{59F6E285-B56C-664D-AB3D-80DA38D5CBB3}" type="presParOf" srcId="{92D1506D-8373-E44A-8B0C-42BB86F15AF7}" destId="{E16970DB-303B-7F49-9BA0-367090E79D57}" srcOrd="0" destOrd="0" presId="urn:microsoft.com/office/officeart/2005/8/layout/hierarchy2"/>
    <dgm:cxn modelId="{6747FF21-1DE3-344D-A4F1-43C90A4F44BE}" type="presParOf" srcId="{92D1506D-8373-E44A-8B0C-42BB86F15AF7}" destId="{B619C124-0AD0-2C46-B66C-E38CB352EF78}" srcOrd="1" destOrd="0" presId="urn:microsoft.com/office/officeart/2005/8/layout/hierarchy2"/>
    <dgm:cxn modelId="{01C02028-779A-0C43-973D-8AEAE3CD0EC2}" type="presParOf" srcId="{4EF19D84-BAC5-CF42-89EC-4BCC6000F7B0}" destId="{C5AD0EE2-8556-3B45-9BB2-36110CC7401D}" srcOrd="2" destOrd="0" presId="urn:microsoft.com/office/officeart/2005/8/layout/hierarchy2"/>
    <dgm:cxn modelId="{CBA89EB1-AF4E-0C4F-AFEB-E5821A9B352E}" type="presParOf" srcId="{C5AD0EE2-8556-3B45-9BB2-36110CC7401D}" destId="{FBA4BE1F-A85D-434A-A8DC-EA6A22F159CD}" srcOrd="0" destOrd="0" presId="urn:microsoft.com/office/officeart/2005/8/layout/hierarchy2"/>
    <dgm:cxn modelId="{666DE346-A436-6B45-BB36-01766B8498F1}" type="presParOf" srcId="{4EF19D84-BAC5-CF42-89EC-4BCC6000F7B0}" destId="{DC7F2C85-5598-9A4B-A608-233409A7171C}" srcOrd="3" destOrd="0" presId="urn:microsoft.com/office/officeart/2005/8/layout/hierarchy2"/>
    <dgm:cxn modelId="{DDE39376-2B86-C640-819B-DF137F55281B}" type="presParOf" srcId="{DC7F2C85-5598-9A4B-A608-233409A7171C}" destId="{2F0AF3EA-750A-044B-BF20-86C5EDCD252F}" srcOrd="0" destOrd="0" presId="urn:microsoft.com/office/officeart/2005/8/layout/hierarchy2"/>
    <dgm:cxn modelId="{6398CE73-E31F-4444-8201-DFC3C2EE1E80}" type="presParOf" srcId="{DC7F2C85-5598-9A4B-A608-233409A7171C}" destId="{4936FC18-D58B-EE4F-A6DF-880FE1575A33}" srcOrd="1" destOrd="0" presId="urn:microsoft.com/office/officeart/2005/8/layout/hierarchy2"/>
    <dgm:cxn modelId="{F2F8E989-5AE1-9846-B6F6-BC9A8DE86F8C}" type="presParOf" srcId="{4EF19D84-BAC5-CF42-89EC-4BCC6000F7B0}" destId="{541D8D04-AB5D-6642-A525-7A796C80F954}" srcOrd="4" destOrd="0" presId="urn:microsoft.com/office/officeart/2005/8/layout/hierarchy2"/>
    <dgm:cxn modelId="{D0D8EEDF-C922-694C-8960-8357C565276F}" type="presParOf" srcId="{541D8D04-AB5D-6642-A525-7A796C80F954}" destId="{3FF141A7-8FB6-F944-BBC1-56D84140B9D7}" srcOrd="0" destOrd="0" presId="urn:microsoft.com/office/officeart/2005/8/layout/hierarchy2"/>
    <dgm:cxn modelId="{D5BFFDE7-E114-8A43-972F-CD3B9FF93CC9}" type="presParOf" srcId="{4EF19D84-BAC5-CF42-89EC-4BCC6000F7B0}" destId="{0C32AA2A-4F0F-4741-8B3A-39C896D2CB33}" srcOrd="5" destOrd="0" presId="urn:microsoft.com/office/officeart/2005/8/layout/hierarchy2"/>
    <dgm:cxn modelId="{7AAED9BA-8D8C-2A4A-9178-6E88140F0C2B}" type="presParOf" srcId="{0C32AA2A-4F0F-4741-8B3A-39C896D2CB33}" destId="{1089E76C-ED56-8A4A-8E22-D3840C36B077}" srcOrd="0" destOrd="0" presId="urn:microsoft.com/office/officeart/2005/8/layout/hierarchy2"/>
    <dgm:cxn modelId="{6818F589-8895-DB42-BF97-C20B17F6B2DC}" type="presParOf" srcId="{0C32AA2A-4F0F-4741-8B3A-39C896D2CB33}" destId="{F3649777-A422-5E4B-937E-951A54AE4BCA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9CEA5BC-9143-2345-BA38-6F23F0076247}" type="doc">
      <dgm:prSet loTypeId="urn:microsoft.com/office/officeart/2005/8/layout/hierarchy2" loCatId="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F6E616A-0003-0645-A36E-A84398A7E16D}">
      <dgm:prSet phldrT="[Text]" custT="1"/>
      <dgm:spPr/>
      <dgm:t>
        <a:bodyPr/>
        <a:lstStyle/>
        <a:p>
          <a:r>
            <a:rPr lang="en-US" altLang="zh-CN" sz="3600" b="0" i="0" dirty="0" err="1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fwrite</a:t>
          </a:r>
          <a:r>
            <a:rPr lang="en-US" altLang="zh-CN" sz="3600" b="0" i="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()</a:t>
          </a:r>
          <a:endParaRPr lang="en-US" sz="3600" b="0" i="0" dirty="0">
            <a:latin typeface="Times New Roman" panose="02020603050405020304" pitchFamily="18" charset="0"/>
            <a:ea typeface="Microsoft YaHei" panose="020B0503020204020204" pitchFamily="34" charset="-122"/>
            <a:cs typeface="Times New Roman" panose="02020603050405020304" pitchFamily="18" charset="0"/>
          </a:endParaRPr>
        </a:p>
      </dgm:t>
    </dgm:pt>
    <dgm:pt modelId="{C79AF5D2-4DA1-4C4B-8D10-99418812D5BD}" type="parTrans" cxnId="{AE5FC31B-2425-294D-A8C6-BFB721DEBE8E}">
      <dgm:prSet/>
      <dgm:spPr/>
      <dgm:t>
        <a:bodyPr/>
        <a:lstStyle/>
        <a:p>
          <a:endParaRPr lang="en-US"/>
        </a:p>
      </dgm:t>
    </dgm:pt>
    <dgm:pt modelId="{4A8A8FAE-BB0D-5848-A18F-CAC6BE14838D}" type="sibTrans" cxnId="{AE5FC31B-2425-294D-A8C6-BFB721DEBE8E}">
      <dgm:prSet/>
      <dgm:spPr/>
      <dgm:t>
        <a:bodyPr/>
        <a:lstStyle/>
        <a:p>
          <a:endParaRPr lang="en-US"/>
        </a:p>
      </dgm:t>
    </dgm:pt>
    <dgm:pt modelId="{9B5F6F41-55FB-4A44-B9A6-A538C027A628}">
      <dgm:prSet phldrT="[Text]" custT="1"/>
      <dgm:spPr/>
      <dgm:t>
        <a:bodyPr/>
        <a:lstStyle/>
        <a:p>
          <a:r>
            <a:rPr lang="zh-CN" altLang="en-US" sz="4400" dirty="0"/>
            <a:t>别名</a:t>
          </a:r>
          <a:r>
            <a:rPr lang="en-US" altLang="zh-CN" sz="4400" dirty="0"/>
            <a:t>:</a:t>
          </a:r>
          <a:r>
            <a:rPr lang="zh-CN" altLang="en-US" sz="4400" dirty="0"/>
            <a:t> </a:t>
          </a:r>
          <a:r>
            <a:rPr lang="en-US" altLang="zh-CN" sz="4400" dirty="0" err="1"/>
            <a:t>fputs</a:t>
          </a:r>
          <a:r>
            <a:rPr lang="en-US" altLang="zh-CN" sz="4400" dirty="0"/>
            <a:t>()</a:t>
          </a:r>
          <a:endParaRPr lang="en-US" sz="4400" dirty="0"/>
        </a:p>
      </dgm:t>
    </dgm:pt>
    <dgm:pt modelId="{BA6D9DAA-17AB-E64B-A18A-8421A7E8D25B}" type="parTrans" cxnId="{EABA593F-12CD-154E-9E8F-602C96AC34EE}">
      <dgm:prSet/>
      <dgm:spPr/>
      <dgm:t>
        <a:bodyPr/>
        <a:lstStyle/>
        <a:p>
          <a:endParaRPr lang="en-US"/>
        </a:p>
      </dgm:t>
    </dgm:pt>
    <dgm:pt modelId="{1940D225-B656-BF4D-B707-2E6933969968}" type="sibTrans" cxnId="{EABA593F-12CD-154E-9E8F-602C96AC34EE}">
      <dgm:prSet/>
      <dgm:spPr/>
      <dgm:t>
        <a:bodyPr/>
        <a:lstStyle/>
        <a:p>
          <a:endParaRPr lang="en-US"/>
        </a:p>
      </dgm:t>
    </dgm:pt>
    <dgm:pt modelId="{A9FE3C8C-3AAE-3F41-ACB8-C047CD3D4B2A}">
      <dgm:prSet phldrT="[Text]"/>
      <dgm:spPr/>
      <dgm:t>
        <a:bodyPr/>
        <a:lstStyle/>
        <a:p>
          <a:r>
            <a:rPr lang="zh-CN" altLang="en-US" dirty="0"/>
            <a:t>替换</a:t>
          </a:r>
          <a:r>
            <a:rPr lang="en-US" altLang="zh-CN" dirty="0"/>
            <a:t>:</a:t>
          </a:r>
          <a:r>
            <a:rPr lang="zh-CN" altLang="en-US" dirty="0"/>
            <a:t> </a:t>
          </a:r>
          <a:r>
            <a:rPr lang="en-US" altLang="zh-CN" dirty="0" err="1"/>
            <a:t>file_put_contents</a:t>
          </a:r>
          <a:r>
            <a:rPr lang="en-US" altLang="zh-CN" dirty="0"/>
            <a:t>()</a:t>
          </a:r>
          <a:endParaRPr lang="en-US" dirty="0"/>
        </a:p>
      </dgm:t>
    </dgm:pt>
    <dgm:pt modelId="{E05BAC98-5DA1-CD48-82E7-275346AE9C4A}" type="parTrans" cxnId="{7A2F96E8-BB19-564B-A4EB-5576601E369A}">
      <dgm:prSet/>
      <dgm:spPr/>
      <dgm:t>
        <a:bodyPr/>
        <a:lstStyle/>
        <a:p>
          <a:endParaRPr lang="en-US"/>
        </a:p>
      </dgm:t>
    </dgm:pt>
    <dgm:pt modelId="{B319D784-0F01-C441-9119-1843911E47F2}" type="sibTrans" cxnId="{7A2F96E8-BB19-564B-A4EB-5576601E369A}">
      <dgm:prSet/>
      <dgm:spPr/>
      <dgm:t>
        <a:bodyPr/>
        <a:lstStyle/>
        <a:p>
          <a:endParaRPr lang="en-US"/>
        </a:p>
      </dgm:t>
    </dgm:pt>
    <dgm:pt modelId="{4A4EF7F7-8849-404E-B811-1ABD5FC327E2}" type="pres">
      <dgm:prSet presAssocID="{19CEA5BC-9143-2345-BA38-6F23F007624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0332999-3639-3D4A-8D9A-2C2B46D79D60}" type="pres">
      <dgm:prSet presAssocID="{0F6E616A-0003-0645-A36E-A84398A7E16D}" presName="root1" presStyleCnt="0"/>
      <dgm:spPr/>
    </dgm:pt>
    <dgm:pt modelId="{684FDB47-8761-3D48-8CF0-C57EF892BBEE}" type="pres">
      <dgm:prSet presAssocID="{0F6E616A-0003-0645-A36E-A84398A7E16D}" presName="LevelOneTextNode" presStyleLbl="node0" presStyleIdx="0" presStyleCnt="1">
        <dgm:presLayoutVars>
          <dgm:chPref val="3"/>
        </dgm:presLayoutVars>
      </dgm:prSet>
      <dgm:spPr/>
    </dgm:pt>
    <dgm:pt modelId="{4EF19D84-BAC5-CF42-89EC-4BCC6000F7B0}" type="pres">
      <dgm:prSet presAssocID="{0F6E616A-0003-0645-A36E-A84398A7E16D}" presName="level2hierChild" presStyleCnt="0"/>
      <dgm:spPr/>
    </dgm:pt>
    <dgm:pt modelId="{DE5414F3-B4D6-E246-A54F-BFBB5DA8E399}" type="pres">
      <dgm:prSet presAssocID="{BA6D9DAA-17AB-E64B-A18A-8421A7E8D25B}" presName="conn2-1" presStyleLbl="parChTrans1D2" presStyleIdx="0" presStyleCnt="2"/>
      <dgm:spPr/>
    </dgm:pt>
    <dgm:pt modelId="{584567DC-6D1C-7A42-9335-441F47E02E2C}" type="pres">
      <dgm:prSet presAssocID="{BA6D9DAA-17AB-E64B-A18A-8421A7E8D25B}" presName="connTx" presStyleLbl="parChTrans1D2" presStyleIdx="0" presStyleCnt="2"/>
      <dgm:spPr/>
    </dgm:pt>
    <dgm:pt modelId="{92D1506D-8373-E44A-8B0C-42BB86F15AF7}" type="pres">
      <dgm:prSet presAssocID="{9B5F6F41-55FB-4A44-B9A6-A538C027A628}" presName="root2" presStyleCnt="0"/>
      <dgm:spPr/>
    </dgm:pt>
    <dgm:pt modelId="{E16970DB-303B-7F49-9BA0-367090E79D57}" type="pres">
      <dgm:prSet presAssocID="{9B5F6F41-55FB-4A44-B9A6-A538C027A628}" presName="LevelTwoTextNode" presStyleLbl="node2" presStyleIdx="0" presStyleCnt="2" custScaleX="190046">
        <dgm:presLayoutVars>
          <dgm:chPref val="3"/>
        </dgm:presLayoutVars>
      </dgm:prSet>
      <dgm:spPr/>
    </dgm:pt>
    <dgm:pt modelId="{B619C124-0AD0-2C46-B66C-E38CB352EF78}" type="pres">
      <dgm:prSet presAssocID="{9B5F6F41-55FB-4A44-B9A6-A538C027A628}" presName="level3hierChild" presStyleCnt="0"/>
      <dgm:spPr/>
    </dgm:pt>
    <dgm:pt modelId="{C5AD0EE2-8556-3B45-9BB2-36110CC7401D}" type="pres">
      <dgm:prSet presAssocID="{E05BAC98-5DA1-CD48-82E7-275346AE9C4A}" presName="conn2-1" presStyleLbl="parChTrans1D2" presStyleIdx="1" presStyleCnt="2"/>
      <dgm:spPr/>
    </dgm:pt>
    <dgm:pt modelId="{FBA4BE1F-A85D-434A-A8DC-EA6A22F159CD}" type="pres">
      <dgm:prSet presAssocID="{E05BAC98-5DA1-CD48-82E7-275346AE9C4A}" presName="connTx" presStyleLbl="parChTrans1D2" presStyleIdx="1" presStyleCnt="2"/>
      <dgm:spPr/>
    </dgm:pt>
    <dgm:pt modelId="{DC7F2C85-5598-9A4B-A608-233409A7171C}" type="pres">
      <dgm:prSet presAssocID="{A9FE3C8C-3AAE-3F41-ACB8-C047CD3D4B2A}" presName="root2" presStyleCnt="0"/>
      <dgm:spPr/>
    </dgm:pt>
    <dgm:pt modelId="{2F0AF3EA-750A-044B-BF20-86C5EDCD252F}" type="pres">
      <dgm:prSet presAssocID="{A9FE3C8C-3AAE-3F41-ACB8-C047CD3D4B2A}" presName="LevelTwoTextNode" presStyleLbl="node2" presStyleIdx="1" presStyleCnt="2" custScaleX="315117">
        <dgm:presLayoutVars>
          <dgm:chPref val="3"/>
        </dgm:presLayoutVars>
      </dgm:prSet>
      <dgm:spPr/>
    </dgm:pt>
    <dgm:pt modelId="{4936FC18-D58B-EE4F-A6DF-880FE1575A33}" type="pres">
      <dgm:prSet presAssocID="{A9FE3C8C-3AAE-3F41-ACB8-C047CD3D4B2A}" presName="level3hierChild" presStyleCnt="0"/>
      <dgm:spPr/>
    </dgm:pt>
  </dgm:ptLst>
  <dgm:cxnLst>
    <dgm:cxn modelId="{8AFC3208-348D-7343-ADD0-E9B4DB18DF5D}" type="presOf" srcId="{A9FE3C8C-3AAE-3F41-ACB8-C047CD3D4B2A}" destId="{2F0AF3EA-750A-044B-BF20-86C5EDCD252F}" srcOrd="0" destOrd="0" presId="urn:microsoft.com/office/officeart/2005/8/layout/hierarchy2"/>
    <dgm:cxn modelId="{AE5FC31B-2425-294D-A8C6-BFB721DEBE8E}" srcId="{19CEA5BC-9143-2345-BA38-6F23F0076247}" destId="{0F6E616A-0003-0645-A36E-A84398A7E16D}" srcOrd="0" destOrd="0" parTransId="{C79AF5D2-4DA1-4C4B-8D10-99418812D5BD}" sibTransId="{4A8A8FAE-BB0D-5848-A18F-CAC6BE14838D}"/>
    <dgm:cxn modelId="{83737A3C-500A-9B48-B669-DB6A12C8C72D}" type="presOf" srcId="{E05BAC98-5DA1-CD48-82E7-275346AE9C4A}" destId="{C5AD0EE2-8556-3B45-9BB2-36110CC7401D}" srcOrd="0" destOrd="0" presId="urn:microsoft.com/office/officeart/2005/8/layout/hierarchy2"/>
    <dgm:cxn modelId="{EABA593F-12CD-154E-9E8F-602C96AC34EE}" srcId="{0F6E616A-0003-0645-A36E-A84398A7E16D}" destId="{9B5F6F41-55FB-4A44-B9A6-A538C027A628}" srcOrd="0" destOrd="0" parTransId="{BA6D9DAA-17AB-E64B-A18A-8421A7E8D25B}" sibTransId="{1940D225-B656-BF4D-B707-2E6933969968}"/>
    <dgm:cxn modelId="{D5211647-362D-3B43-8F5E-42DBD08E56C9}" type="presOf" srcId="{9B5F6F41-55FB-4A44-B9A6-A538C027A628}" destId="{E16970DB-303B-7F49-9BA0-367090E79D57}" srcOrd="0" destOrd="0" presId="urn:microsoft.com/office/officeart/2005/8/layout/hierarchy2"/>
    <dgm:cxn modelId="{E1062D8E-3541-7F4E-839A-24DC37D7ED20}" type="presOf" srcId="{19CEA5BC-9143-2345-BA38-6F23F0076247}" destId="{4A4EF7F7-8849-404E-B811-1ABD5FC327E2}" srcOrd="0" destOrd="0" presId="urn:microsoft.com/office/officeart/2005/8/layout/hierarchy2"/>
    <dgm:cxn modelId="{06699DA8-1761-734E-880F-0826AB5AF351}" type="presOf" srcId="{BA6D9DAA-17AB-E64B-A18A-8421A7E8D25B}" destId="{DE5414F3-B4D6-E246-A54F-BFBB5DA8E399}" srcOrd="0" destOrd="0" presId="urn:microsoft.com/office/officeart/2005/8/layout/hierarchy2"/>
    <dgm:cxn modelId="{4DE7AEB2-FCA6-3D41-90CE-C7F3692FA832}" type="presOf" srcId="{0F6E616A-0003-0645-A36E-A84398A7E16D}" destId="{684FDB47-8761-3D48-8CF0-C57EF892BBEE}" srcOrd="0" destOrd="0" presId="urn:microsoft.com/office/officeart/2005/8/layout/hierarchy2"/>
    <dgm:cxn modelId="{89F1D8DA-C07E-3E46-BEB7-37FF9827828A}" type="presOf" srcId="{E05BAC98-5DA1-CD48-82E7-275346AE9C4A}" destId="{FBA4BE1F-A85D-434A-A8DC-EA6A22F159CD}" srcOrd="1" destOrd="0" presId="urn:microsoft.com/office/officeart/2005/8/layout/hierarchy2"/>
    <dgm:cxn modelId="{7A2F96E8-BB19-564B-A4EB-5576601E369A}" srcId="{0F6E616A-0003-0645-A36E-A84398A7E16D}" destId="{A9FE3C8C-3AAE-3F41-ACB8-C047CD3D4B2A}" srcOrd="1" destOrd="0" parTransId="{E05BAC98-5DA1-CD48-82E7-275346AE9C4A}" sibTransId="{B319D784-0F01-C441-9119-1843911E47F2}"/>
    <dgm:cxn modelId="{D4988DF1-E623-6C46-BEDE-A73E50F92F00}" type="presOf" srcId="{BA6D9DAA-17AB-E64B-A18A-8421A7E8D25B}" destId="{584567DC-6D1C-7A42-9335-441F47E02E2C}" srcOrd="1" destOrd="0" presId="urn:microsoft.com/office/officeart/2005/8/layout/hierarchy2"/>
    <dgm:cxn modelId="{8EECE90C-5AD9-0E40-9124-4D9542882C63}" type="presParOf" srcId="{4A4EF7F7-8849-404E-B811-1ABD5FC327E2}" destId="{10332999-3639-3D4A-8D9A-2C2B46D79D60}" srcOrd="0" destOrd="0" presId="urn:microsoft.com/office/officeart/2005/8/layout/hierarchy2"/>
    <dgm:cxn modelId="{07FC7549-ECC6-9B4B-893C-9D7042AF269C}" type="presParOf" srcId="{10332999-3639-3D4A-8D9A-2C2B46D79D60}" destId="{684FDB47-8761-3D48-8CF0-C57EF892BBEE}" srcOrd="0" destOrd="0" presId="urn:microsoft.com/office/officeart/2005/8/layout/hierarchy2"/>
    <dgm:cxn modelId="{B4CC7430-CD32-2145-B946-1F3251206AFA}" type="presParOf" srcId="{10332999-3639-3D4A-8D9A-2C2B46D79D60}" destId="{4EF19D84-BAC5-CF42-89EC-4BCC6000F7B0}" srcOrd="1" destOrd="0" presId="urn:microsoft.com/office/officeart/2005/8/layout/hierarchy2"/>
    <dgm:cxn modelId="{2CFA9625-D2A0-C742-BAA1-01FD9AF8D5CB}" type="presParOf" srcId="{4EF19D84-BAC5-CF42-89EC-4BCC6000F7B0}" destId="{DE5414F3-B4D6-E246-A54F-BFBB5DA8E399}" srcOrd="0" destOrd="0" presId="urn:microsoft.com/office/officeart/2005/8/layout/hierarchy2"/>
    <dgm:cxn modelId="{3395443F-4744-9D48-A26C-475931BC2B4A}" type="presParOf" srcId="{DE5414F3-B4D6-E246-A54F-BFBB5DA8E399}" destId="{584567DC-6D1C-7A42-9335-441F47E02E2C}" srcOrd="0" destOrd="0" presId="urn:microsoft.com/office/officeart/2005/8/layout/hierarchy2"/>
    <dgm:cxn modelId="{301ABA4E-2583-154C-84D6-C67BEFCA3B45}" type="presParOf" srcId="{4EF19D84-BAC5-CF42-89EC-4BCC6000F7B0}" destId="{92D1506D-8373-E44A-8B0C-42BB86F15AF7}" srcOrd="1" destOrd="0" presId="urn:microsoft.com/office/officeart/2005/8/layout/hierarchy2"/>
    <dgm:cxn modelId="{59F6E285-B56C-664D-AB3D-80DA38D5CBB3}" type="presParOf" srcId="{92D1506D-8373-E44A-8B0C-42BB86F15AF7}" destId="{E16970DB-303B-7F49-9BA0-367090E79D57}" srcOrd="0" destOrd="0" presId="urn:microsoft.com/office/officeart/2005/8/layout/hierarchy2"/>
    <dgm:cxn modelId="{6747FF21-1DE3-344D-A4F1-43C90A4F44BE}" type="presParOf" srcId="{92D1506D-8373-E44A-8B0C-42BB86F15AF7}" destId="{B619C124-0AD0-2C46-B66C-E38CB352EF78}" srcOrd="1" destOrd="0" presId="urn:microsoft.com/office/officeart/2005/8/layout/hierarchy2"/>
    <dgm:cxn modelId="{01C02028-779A-0C43-973D-8AEAE3CD0EC2}" type="presParOf" srcId="{4EF19D84-BAC5-CF42-89EC-4BCC6000F7B0}" destId="{C5AD0EE2-8556-3B45-9BB2-36110CC7401D}" srcOrd="2" destOrd="0" presId="urn:microsoft.com/office/officeart/2005/8/layout/hierarchy2"/>
    <dgm:cxn modelId="{CBA89EB1-AF4E-0C4F-AFEB-E5821A9B352E}" type="presParOf" srcId="{C5AD0EE2-8556-3B45-9BB2-36110CC7401D}" destId="{FBA4BE1F-A85D-434A-A8DC-EA6A22F159CD}" srcOrd="0" destOrd="0" presId="urn:microsoft.com/office/officeart/2005/8/layout/hierarchy2"/>
    <dgm:cxn modelId="{666DE346-A436-6B45-BB36-01766B8498F1}" type="presParOf" srcId="{4EF19D84-BAC5-CF42-89EC-4BCC6000F7B0}" destId="{DC7F2C85-5598-9A4B-A608-233409A7171C}" srcOrd="3" destOrd="0" presId="urn:microsoft.com/office/officeart/2005/8/layout/hierarchy2"/>
    <dgm:cxn modelId="{DDE39376-2B86-C640-819B-DF137F55281B}" type="presParOf" srcId="{DC7F2C85-5598-9A4B-A608-233409A7171C}" destId="{2F0AF3EA-750A-044B-BF20-86C5EDCD252F}" srcOrd="0" destOrd="0" presId="urn:microsoft.com/office/officeart/2005/8/layout/hierarchy2"/>
    <dgm:cxn modelId="{6398CE73-E31F-4444-8201-DFC3C2EE1E80}" type="presParOf" srcId="{DC7F2C85-5598-9A4B-A608-233409A7171C}" destId="{4936FC18-D58B-EE4F-A6DF-880FE1575A33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AC4281C-3B27-6248-A3FC-4C583DA5B294}" type="doc">
      <dgm:prSet loTypeId="urn:microsoft.com/office/officeart/2005/8/layout/list1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72BBB68-69EB-4146-B4C7-CE1F3CC5F5C0}">
      <dgm:prSet phldrT="[Text]"/>
      <dgm:spPr/>
      <dgm:t>
        <a:bodyPr/>
        <a:lstStyle/>
        <a:p>
          <a:r>
            <a:rPr lang="en-US" altLang="zh-CN" dirty="0" err="1"/>
            <a:t>fopen</a:t>
          </a:r>
          <a:r>
            <a:rPr lang="en-US" altLang="zh-CN" dirty="0"/>
            <a:t>()</a:t>
          </a:r>
          <a:r>
            <a:rPr lang="zh-CN" altLang="en-US" dirty="0"/>
            <a:t>：使用</a:t>
          </a:r>
          <a:r>
            <a:rPr lang="en-US" altLang="zh-CN" dirty="0"/>
            <a:t>”</a:t>
          </a:r>
          <a:r>
            <a:rPr lang="en-US" altLang="zh-CN" dirty="0" err="1"/>
            <a:t>rb</a:t>
          </a:r>
          <a:r>
            <a:rPr lang="en-US" altLang="zh-CN" dirty="0"/>
            <a:t>”</a:t>
          </a:r>
          <a:r>
            <a:rPr lang="zh-CN" altLang="en-US" dirty="0"/>
            <a:t>只读模式</a:t>
          </a:r>
          <a:endParaRPr lang="en-US" dirty="0"/>
        </a:p>
      </dgm:t>
    </dgm:pt>
    <dgm:pt modelId="{167C28E1-9012-1444-B12E-68240BE5BBAA}" type="parTrans" cxnId="{4DE7A12D-B70A-E24C-AF70-1FD6E678BE16}">
      <dgm:prSet/>
      <dgm:spPr/>
      <dgm:t>
        <a:bodyPr/>
        <a:lstStyle/>
        <a:p>
          <a:endParaRPr lang="en-US"/>
        </a:p>
      </dgm:t>
    </dgm:pt>
    <dgm:pt modelId="{FCDCAAC2-9707-9640-8A69-A605A173FBDF}" type="sibTrans" cxnId="{4DE7A12D-B70A-E24C-AF70-1FD6E678BE16}">
      <dgm:prSet/>
      <dgm:spPr/>
      <dgm:t>
        <a:bodyPr/>
        <a:lstStyle/>
        <a:p>
          <a:endParaRPr lang="en-US"/>
        </a:p>
      </dgm:t>
    </dgm:pt>
    <dgm:pt modelId="{89C045CB-5D3B-0A48-86A7-0B435D342094}">
      <dgm:prSet phldrT="[Text]"/>
      <dgm:spPr/>
      <dgm:t>
        <a:bodyPr/>
        <a:lstStyle/>
        <a:p>
          <a:r>
            <a:rPr lang="en-US" altLang="zh-CN" dirty="0" err="1"/>
            <a:t>f</a:t>
          </a:r>
          <a:r>
            <a:rPr lang="en-US" dirty="0" err="1"/>
            <a:t>eof</a:t>
          </a:r>
          <a:r>
            <a:rPr lang="en-US" altLang="zh-CN" dirty="0"/>
            <a:t>()</a:t>
          </a:r>
          <a:r>
            <a:rPr lang="zh-CN" altLang="en-US" dirty="0"/>
            <a:t>：判断何时读完</a:t>
          </a:r>
          <a:endParaRPr lang="en-US" dirty="0"/>
        </a:p>
      </dgm:t>
    </dgm:pt>
    <dgm:pt modelId="{61B566F2-86DC-5142-B852-25A785C1FECC}" type="parTrans" cxnId="{162ADE52-9925-9142-94EA-1FB76CB12320}">
      <dgm:prSet/>
      <dgm:spPr/>
      <dgm:t>
        <a:bodyPr/>
        <a:lstStyle/>
        <a:p>
          <a:endParaRPr lang="en-US"/>
        </a:p>
      </dgm:t>
    </dgm:pt>
    <dgm:pt modelId="{8BDC54A2-D49E-8B4C-BBFD-7FF6526C86D6}" type="sibTrans" cxnId="{162ADE52-9925-9142-94EA-1FB76CB12320}">
      <dgm:prSet/>
      <dgm:spPr/>
      <dgm:t>
        <a:bodyPr/>
        <a:lstStyle/>
        <a:p>
          <a:endParaRPr lang="en-US"/>
        </a:p>
      </dgm:t>
    </dgm:pt>
    <dgm:pt modelId="{BAE7B51E-DD15-194D-BCFD-CB77E214F4D5}">
      <dgm:prSet phldrT="[Text]"/>
      <dgm:spPr/>
      <dgm:t>
        <a:bodyPr/>
        <a:lstStyle/>
        <a:p>
          <a:r>
            <a:rPr lang="en-US" dirty="0"/>
            <a:t>﻿</a:t>
          </a:r>
          <a:r>
            <a:rPr lang="en-US" dirty="0" err="1"/>
            <a:t>fgets</a:t>
          </a:r>
          <a:r>
            <a:rPr lang="en-US" dirty="0"/>
            <a:t>()、 </a:t>
          </a:r>
          <a:r>
            <a:rPr lang="en-US" dirty="0" err="1"/>
            <a:t>fgetss</a:t>
          </a:r>
          <a:r>
            <a:rPr lang="en-US" dirty="0"/>
            <a:t>()</a:t>
          </a:r>
          <a:r>
            <a:rPr lang="zh-CN" altLang="en-US" dirty="0"/>
            <a:t>和</a:t>
          </a:r>
          <a:r>
            <a:rPr lang="en-US" dirty="0" err="1"/>
            <a:t>fgetcsv</a:t>
          </a:r>
          <a:r>
            <a:rPr lang="en-US" dirty="0"/>
            <a:t>()</a:t>
          </a:r>
          <a:r>
            <a:rPr lang="zh-CN" altLang="en-US" dirty="0"/>
            <a:t>：每次读取一行</a:t>
          </a:r>
          <a:endParaRPr lang="en-US" dirty="0"/>
        </a:p>
      </dgm:t>
    </dgm:pt>
    <dgm:pt modelId="{835F87A0-32EA-E745-BC27-37200488BD8D}" type="parTrans" cxnId="{B02A3C4E-3D5C-134F-8F3C-FDE04413D76B}">
      <dgm:prSet/>
      <dgm:spPr/>
      <dgm:t>
        <a:bodyPr/>
        <a:lstStyle/>
        <a:p>
          <a:endParaRPr lang="en-US"/>
        </a:p>
      </dgm:t>
    </dgm:pt>
    <dgm:pt modelId="{CD6D7013-E3AB-784D-B131-90C7CA518E23}" type="sibTrans" cxnId="{B02A3C4E-3D5C-134F-8F3C-FDE04413D76B}">
      <dgm:prSet/>
      <dgm:spPr/>
      <dgm:t>
        <a:bodyPr/>
        <a:lstStyle/>
        <a:p>
          <a:endParaRPr lang="en-US"/>
        </a:p>
      </dgm:t>
    </dgm:pt>
    <dgm:pt modelId="{FF25F56C-A1E6-FF4C-9E54-40BAF3D64A20}">
      <dgm:prSet phldrT="[Text]"/>
      <dgm:spPr/>
      <dgm:t>
        <a:bodyPr/>
        <a:lstStyle/>
        <a:p>
          <a:r>
            <a:rPr lang="en-US" dirty="0"/>
            <a:t>﻿</a:t>
          </a:r>
          <a:r>
            <a:rPr lang="en-US" dirty="0" err="1"/>
            <a:t>readfile</a:t>
          </a:r>
          <a:r>
            <a:rPr lang="en-US" dirty="0"/>
            <a:t>()、 </a:t>
          </a:r>
          <a:r>
            <a:rPr lang="en-US" dirty="0" err="1"/>
            <a:t>fpassthru</a:t>
          </a:r>
          <a:r>
            <a:rPr lang="en-US" dirty="0"/>
            <a:t>()</a:t>
          </a:r>
          <a:r>
            <a:rPr lang="zh-CN" altLang="en-US" dirty="0"/>
            <a:t>和</a:t>
          </a:r>
          <a:r>
            <a:rPr lang="en-US" dirty="0"/>
            <a:t>file()</a:t>
          </a:r>
          <a:r>
            <a:rPr lang="zh-CN" altLang="en-US" dirty="0"/>
            <a:t>：读取整个文件</a:t>
          </a:r>
          <a:endParaRPr lang="en-US" dirty="0"/>
        </a:p>
      </dgm:t>
    </dgm:pt>
    <dgm:pt modelId="{2E3BAF88-3736-DE4E-B127-5FEA9042B10D}" type="parTrans" cxnId="{A4CB28B9-DBBD-044A-8BDE-09E17A33AC98}">
      <dgm:prSet/>
      <dgm:spPr/>
      <dgm:t>
        <a:bodyPr/>
        <a:lstStyle/>
        <a:p>
          <a:endParaRPr lang="en-US"/>
        </a:p>
      </dgm:t>
    </dgm:pt>
    <dgm:pt modelId="{B0677B2B-2695-234F-9786-A22BD6ABC958}" type="sibTrans" cxnId="{A4CB28B9-DBBD-044A-8BDE-09E17A33AC98}">
      <dgm:prSet/>
      <dgm:spPr/>
      <dgm:t>
        <a:bodyPr/>
        <a:lstStyle/>
        <a:p>
          <a:endParaRPr lang="en-US"/>
        </a:p>
      </dgm:t>
    </dgm:pt>
    <dgm:pt modelId="{51D07711-C38E-3F4B-95D0-35168C40EDBC}">
      <dgm:prSet/>
      <dgm:spPr/>
      <dgm:t>
        <a:bodyPr/>
        <a:lstStyle/>
        <a:p>
          <a:r>
            <a:rPr lang="zh-CN" altLang="en-US" dirty="0"/>
            <a:t>﻿</a:t>
          </a:r>
          <a:r>
            <a:rPr lang="en-US" dirty="0" err="1"/>
            <a:t>fgetc</a:t>
          </a:r>
          <a:r>
            <a:rPr lang="en-US" dirty="0"/>
            <a:t>()</a:t>
          </a:r>
          <a:r>
            <a:rPr lang="zh-CN" altLang="en-US" dirty="0"/>
            <a:t>：读取一个字符</a:t>
          </a:r>
          <a:endParaRPr lang="en-US" altLang="en-US" dirty="0"/>
        </a:p>
      </dgm:t>
    </dgm:pt>
    <dgm:pt modelId="{6CEEAD0B-0C18-2148-A476-BB5944CBEE32}" type="parTrans" cxnId="{00901BF7-367F-DF4C-A087-0378EDB288D1}">
      <dgm:prSet/>
      <dgm:spPr/>
      <dgm:t>
        <a:bodyPr/>
        <a:lstStyle/>
        <a:p>
          <a:endParaRPr lang="en-US"/>
        </a:p>
      </dgm:t>
    </dgm:pt>
    <dgm:pt modelId="{1ED4D636-439B-8D4F-AFD7-855952BC44D3}" type="sibTrans" cxnId="{00901BF7-367F-DF4C-A087-0378EDB288D1}">
      <dgm:prSet/>
      <dgm:spPr/>
      <dgm:t>
        <a:bodyPr/>
        <a:lstStyle/>
        <a:p>
          <a:endParaRPr lang="en-US"/>
        </a:p>
      </dgm:t>
    </dgm:pt>
    <dgm:pt modelId="{A993AA12-4566-2544-90D5-DC853461B685}">
      <dgm:prSet/>
      <dgm:spPr/>
      <dgm:t>
        <a:bodyPr/>
        <a:lstStyle/>
        <a:p>
          <a:r>
            <a:rPr lang="zh-CN" altLang="en-US" dirty="0"/>
            <a:t>﻿</a:t>
          </a:r>
          <a:r>
            <a:rPr lang="en-US" dirty="0" err="1"/>
            <a:t>fread</a:t>
          </a:r>
          <a:r>
            <a:rPr lang="en-US" dirty="0"/>
            <a:t>()</a:t>
          </a:r>
          <a:r>
            <a:rPr lang="zh-CN" altLang="en-US" dirty="0"/>
            <a:t>：读取任意长度</a:t>
          </a:r>
          <a:endParaRPr lang="en-US" dirty="0"/>
        </a:p>
      </dgm:t>
    </dgm:pt>
    <dgm:pt modelId="{5628C632-E4AC-BE4F-BB73-36AE432BCA4A}" type="parTrans" cxnId="{D3F012C7-29CE-434C-8AA6-08AB231F2CC9}">
      <dgm:prSet/>
      <dgm:spPr/>
      <dgm:t>
        <a:bodyPr/>
        <a:lstStyle/>
        <a:p>
          <a:endParaRPr lang="en-US"/>
        </a:p>
      </dgm:t>
    </dgm:pt>
    <dgm:pt modelId="{AC7609A7-A120-F448-BE34-091FF3DA0B53}" type="sibTrans" cxnId="{D3F012C7-29CE-434C-8AA6-08AB231F2CC9}">
      <dgm:prSet/>
      <dgm:spPr/>
      <dgm:t>
        <a:bodyPr/>
        <a:lstStyle/>
        <a:p>
          <a:endParaRPr lang="en-US"/>
        </a:p>
      </dgm:t>
    </dgm:pt>
    <dgm:pt modelId="{98C73E94-F737-7F4E-AB80-26B9CCA912E7}" type="pres">
      <dgm:prSet presAssocID="{CAC4281C-3B27-6248-A3FC-4C583DA5B294}" presName="linear" presStyleCnt="0">
        <dgm:presLayoutVars>
          <dgm:dir/>
          <dgm:animLvl val="lvl"/>
          <dgm:resizeHandles val="exact"/>
        </dgm:presLayoutVars>
      </dgm:prSet>
      <dgm:spPr/>
    </dgm:pt>
    <dgm:pt modelId="{FFAAB3D8-AF25-F642-91F6-054A28E0EA8C}" type="pres">
      <dgm:prSet presAssocID="{772BBB68-69EB-4146-B4C7-CE1F3CC5F5C0}" presName="parentLin" presStyleCnt="0"/>
      <dgm:spPr/>
    </dgm:pt>
    <dgm:pt modelId="{DDB14AD6-622A-6140-BF43-752BE2C34E2C}" type="pres">
      <dgm:prSet presAssocID="{772BBB68-69EB-4146-B4C7-CE1F3CC5F5C0}" presName="parentLeftMargin" presStyleLbl="node1" presStyleIdx="0" presStyleCnt="6"/>
      <dgm:spPr/>
    </dgm:pt>
    <dgm:pt modelId="{5BA54426-00C3-5148-A5B9-1C24F7ACEDF2}" type="pres">
      <dgm:prSet presAssocID="{772BBB68-69EB-4146-B4C7-CE1F3CC5F5C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81A0B42E-BC20-C646-9F48-AC6591DF5A85}" type="pres">
      <dgm:prSet presAssocID="{772BBB68-69EB-4146-B4C7-CE1F3CC5F5C0}" presName="negativeSpace" presStyleCnt="0"/>
      <dgm:spPr/>
    </dgm:pt>
    <dgm:pt modelId="{4ABCFEAA-56CE-6C45-8415-3DB3CB99D49E}" type="pres">
      <dgm:prSet presAssocID="{772BBB68-69EB-4146-B4C7-CE1F3CC5F5C0}" presName="childText" presStyleLbl="conFgAcc1" presStyleIdx="0" presStyleCnt="6">
        <dgm:presLayoutVars>
          <dgm:bulletEnabled val="1"/>
        </dgm:presLayoutVars>
      </dgm:prSet>
      <dgm:spPr/>
    </dgm:pt>
    <dgm:pt modelId="{567FEDC0-55AB-2944-9181-B0F804A31EBB}" type="pres">
      <dgm:prSet presAssocID="{FCDCAAC2-9707-9640-8A69-A605A173FBDF}" presName="spaceBetweenRectangles" presStyleCnt="0"/>
      <dgm:spPr/>
    </dgm:pt>
    <dgm:pt modelId="{1E23A14B-AD9B-AC4D-8898-36135F00C15E}" type="pres">
      <dgm:prSet presAssocID="{89C045CB-5D3B-0A48-86A7-0B435D342094}" presName="parentLin" presStyleCnt="0"/>
      <dgm:spPr/>
    </dgm:pt>
    <dgm:pt modelId="{47188EAE-B77E-7243-A6BF-98A07F8E91EF}" type="pres">
      <dgm:prSet presAssocID="{89C045CB-5D3B-0A48-86A7-0B435D342094}" presName="parentLeftMargin" presStyleLbl="node1" presStyleIdx="0" presStyleCnt="6"/>
      <dgm:spPr/>
    </dgm:pt>
    <dgm:pt modelId="{85351AEC-419D-BB40-BF39-F6BF7C7ED1FF}" type="pres">
      <dgm:prSet presAssocID="{89C045CB-5D3B-0A48-86A7-0B435D342094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6920D420-FC95-C14F-8B6D-11BBCB10C687}" type="pres">
      <dgm:prSet presAssocID="{89C045CB-5D3B-0A48-86A7-0B435D342094}" presName="negativeSpace" presStyleCnt="0"/>
      <dgm:spPr/>
    </dgm:pt>
    <dgm:pt modelId="{4745169B-9B51-C84B-A066-FFC9B66BBA63}" type="pres">
      <dgm:prSet presAssocID="{89C045CB-5D3B-0A48-86A7-0B435D342094}" presName="childText" presStyleLbl="conFgAcc1" presStyleIdx="1" presStyleCnt="6">
        <dgm:presLayoutVars>
          <dgm:bulletEnabled val="1"/>
        </dgm:presLayoutVars>
      </dgm:prSet>
      <dgm:spPr/>
    </dgm:pt>
    <dgm:pt modelId="{F2D5C3FF-DFF2-4645-AD1E-A406BF50C081}" type="pres">
      <dgm:prSet presAssocID="{8BDC54A2-D49E-8B4C-BBFD-7FF6526C86D6}" presName="spaceBetweenRectangles" presStyleCnt="0"/>
      <dgm:spPr/>
    </dgm:pt>
    <dgm:pt modelId="{6F337513-BDA2-1C45-94D2-6BC39D479BFB}" type="pres">
      <dgm:prSet presAssocID="{BAE7B51E-DD15-194D-BCFD-CB77E214F4D5}" presName="parentLin" presStyleCnt="0"/>
      <dgm:spPr/>
    </dgm:pt>
    <dgm:pt modelId="{1BA2FA64-7508-6D41-B412-9687723379BB}" type="pres">
      <dgm:prSet presAssocID="{BAE7B51E-DD15-194D-BCFD-CB77E214F4D5}" presName="parentLeftMargin" presStyleLbl="node1" presStyleIdx="1" presStyleCnt="6"/>
      <dgm:spPr/>
    </dgm:pt>
    <dgm:pt modelId="{313452F5-FBFB-184E-93C7-4D1B0DA0AC47}" type="pres">
      <dgm:prSet presAssocID="{BAE7B51E-DD15-194D-BCFD-CB77E214F4D5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59EE025-49E3-2745-8395-B7A189337C0B}" type="pres">
      <dgm:prSet presAssocID="{BAE7B51E-DD15-194D-BCFD-CB77E214F4D5}" presName="negativeSpace" presStyleCnt="0"/>
      <dgm:spPr/>
    </dgm:pt>
    <dgm:pt modelId="{3E6C0318-8303-EB4C-B3BC-1C222A875EA4}" type="pres">
      <dgm:prSet presAssocID="{BAE7B51E-DD15-194D-BCFD-CB77E214F4D5}" presName="childText" presStyleLbl="conFgAcc1" presStyleIdx="2" presStyleCnt="6">
        <dgm:presLayoutVars>
          <dgm:bulletEnabled val="1"/>
        </dgm:presLayoutVars>
      </dgm:prSet>
      <dgm:spPr/>
    </dgm:pt>
    <dgm:pt modelId="{2B725850-F03D-5E45-ACBB-D982B37D3733}" type="pres">
      <dgm:prSet presAssocID="{CD6D7013-E3AB-784D-B131-90C7CA518E23}" presName="spaceBetweenRectangles" presStyleCnt="0"/>
      <dgm:spPr/>
    </dgm:pt>
    <dgm:pt modelId="{31374E01-5BC7-8347-A1D8-8A75B6EDA6F5}" type="pres">
      <dgm:prSet presAssocID="{FF25F56C-A1E6-FF4C-9E54-40BAF3D64A20}" presName="parentLin" presStyleCnt="0"/>
      <dgm:spPr/>
    </dgm:pt>
    <dgm:pt modelId="{9A9A2651-76A7-0F4A-96EF-94B003569C91}" type="pres">
      <dgm:prSet presAssocID="{FF25F56C-A1E6-FF4C-9E54-40BAF3D64A20}" presName="parentLeftMargin" presStyleLbl="node1" presStyleIdx="2" presStyleCnt="6"/>
      <dgm:spPr/>
    </dgm:pt>
    <dgm:pt modelId="{448383FF-CA80-8A4D-A985-A8CFBBCBEC50}" type="pres">
      <dgm:prSet presAssocID="{FF25F56C-A1E6-FF4C-9E54-40BAF3D64A2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2B3FF5A9-1CD9-E840-8E5D-68908C436654}" type="pres">
      <dgm:prSet presAssocID="{FF25F56C-A1E6-FF4C-9E54-40BAF3D64A20}" presName="negativeSpace" presStyleCnt="0"/>
      <dgm:spPr/>
    </dgm:pt>
    <dgm:pt modelId="{7162DB1B-0FD9-2D41-85BF-08AC4CB3E802}" type="pres">
      <dgm:prSet presAssocID="{FF25F56C-A1E6-FF4C-9E54-40BAF3D64A20}" presName="childText" presStyleLbl="conFgAcc1" presStyleIdx="3" presStyleCnt="6">
        <dgm:presLayoutVars>
          <dgm:bulletEnabled val="1"/>
        </dgm:presLayoutVars>
      </dgm:prSet>
      <dgm:spPr/>
    </dgm:pt>
    <dgm:pt modelId="{6CBFBCFF-BAF7-E24B-AC4E-384DA4D46EDD}" type="pres">
      <dgm:prSet presAssocID="{B0677B2B-2695-234F-9786-A22BD6ABC958}" presName="spaceBetweenRectangles" presStyleCnt="0"/>
      <dgm:spPr/>
    </dgm:pt>
    <dgm:pt modelId="{B0CDCA14-7927-7745-8048-CC6DB70F6BCF}" type="pres">
      <dgm:prSet presAssocID="{51D07711-C38E-3F4B-95D0-35168C40EDBC}" presName="parentLin" presStyleCnt="0"/>
      <dgm:spPr/>
    </dgm:pt>
    <dgm:pt modelId="{A70C6052-ED69-B14A-AEE2-C20919BBB0FB}" type="pres">
      <dgm:prSet presAssocID="{51D07711-C38E-3F4B-95D0-35168C40EDBC}" presName="parentLeftMargin" presStyleLbl="node1" presStyleIdx="3" presStyleCnt="6"/>
      <dgm:spPr/>
    </dgm:pt>
    <dgm:pt modelId="{F2E20D96-BC07-074F-9594-4116A4D0496D}" type="pres">
      <dgm:prSet presAssocID="{51D07711-C38E-3F4B-95D0-35168C40EDBC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C01E7CEC-445F-6448-851F-B761D0600B77}" type="pres">
      <dgm:prSet presAssocID="{51D07711-C38E-3F4B-95D0-35168C40EDBC}" presName="negativeSpace" presStyleCnt="0"/>
      <dgm:spPr/>
    </dgm:pt>
    <dgm:pt modelId="{FDAFD0A6-C9D5-B842-AEAD-776669F87788}" type="pres">
      <dgm:prSet presAssocID="{51D07711-C38E-3F4B-95D0-35168C40EDBC}" presName="childText" presStyleLbl="conFgAcc1" presStyleIdx="4" presStyleCnt="6">
        <dgm:presLayoutVars>
          <dgm:bulletEnabled val="1"/>
        </dgm:presLayoutVars>
      </dgm:prSet>
      <dgm:spPr/>
    </dgm:pt>
    <dgm:pt modelId="{2E41DDBF-77F7-3B4A-A313-7EF959EF22BA}" type="pres">
      <dgm:prSet presAssocID="{1ED4D636-439B-8D4F-AFD7-855952BC44D3}" presName="spaceBetweenRectangles" presStyleCnt="0"/>
      <dgm:spPr/>
    </dgm:pt>
    <dgm:pt modelId="{C9A7ED15-FCC2-AE46-A219-889DC190C46C}" type="pres">
      <dgm:prSet presAssocID="{A993AA12-4566-2544-90D5-DC853461B685}" presName="parentLin" presStyleCnt="0"/>
      <dgm:spPr/>
    </dgm:pt>
    <dgm:pt modelId="{5EA3BFE5-31D0-814A-B98F-DCDA3CBD94D0}" type="pres">
      <dgm:prSet presAssocID="{A993AA12-4566-2544-90D5-DC853461B685}" presName="parentLeftMargin" presStyleLbl="node1" presStyleIdx="4" presStyleCnt="6"/>
      <dgm:spPr/>
    </dgm:pt>
    <dgm:pt modelId="{4172D60E-377C-B24F-92B7-F65128A58297}" type="pres">
      <dgm:prSet presAssocID="{A993AA12-4566-2544-90D5-DC853461B685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1B3746CE-7C9E-0F49-89F1-465644C5E88E}" type="pres">
      <dgm:prSet presAssocID="{A993AA12-4566-2544-90D5-DC853461B685}" presName="negativeSpace" presStyleCnt="0"/>
      <dgm:spPr/>
    </dgm:pt>
    <dgm:pt modelId="{5831AFAF-2BFF-784D-83B5-040C545FE987}" type="pres">
      <dgm:prSet presAssocID="{A993AA12-4566-2544-90D5-DC853461B685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30C8E416-5593-A54D-A971-E6FBE88E1E0C}" type="presOf" srcId="{772BBB68-69EB-4146-B4C7-CE1F3CC5F5C0}" destId="{DDB14AD6-622A-6140-BF43-752BE2C34E2C}" srcOrd="0" destOrd="0" presId="urn:microsoft.com/office/officeart/2005/8/layout/list1"/>
    <dgm:cxn modelId="{4DE7A12D-B70A-E24C-AF70-1FD6E678BE16}" srcId="{CAC4281C-3B27-6248-A3FC-4C583DA5B294}" destId="{772BBB68-69EB-4146-B4C7-CE1F3CC5F5C0}" srcOrd="0" destOrd="0" parTransId="{167C28E1-9012-1444-B12E-68240BE5BBAA}" sibTransId="{FCDCAAC2-9707-9640-8A69-A605A173FBDF}"/>
    <dgm:cxn modelId="{101DAF3D-3F66-C04F-B3E1-E7690C8380D8}" type="presOf" srcId="{51D07711-C38E-3F4B-95D0-35168C40EDBC}" destId="{A70C6052-ED69-B14A-AEE2-C20919BBB0FB}" srcOrd="0" destOrd="0" presId="urn:microsoft.com/office/officeart/2005/8/layout/list1"/>
    <dgm:cxn modelId="{4C28993F-6C77-A945-9AE4-0690DA6A1E2F}" type="presOf" srcId="{89C045CB-5D3B-0A48-86A7-0B435D342094}" destId="{85351AEC-419D-BB40-BF39-F6BF7C7ED1FF}" srcOrd="1" destOrd="0" presId="urn:microsoft.com/office/officeart/2005/8/layout/list1"/>
    <dgm:cxn modelId="{B02A3C4E-3D5C-134F-8F3C-FDE04413D76B}" srcId="{CAC4281C-3B27-6248-A3FC-4C583DA5B294}" destId="{BAE7B51E-DD15-194D-BCFD-CB77E214F4D5}" srcOrd="2" destOrd="0" parTransId="{835F87A0-32EA-E745-BC27-37200488BD8D}" sibTransId="{CD6D7013-E3AB-784D-B131-90C7CA518E23}"/>
    <dgm:cxn modelId="{162ADE52-9925-9142-94EA-1FB76CB12320}" srcId="{CAC4281C-3B27-6248-A3FC-4C583DA5B294}" destId="{89C045CB-5D3B-0A48-86A7-0B435D342094}" srcOrd="1" destOrd="0" parTransId="{61B566F2-86DC-5142-B852-25A785C1FECC}" sibTransId="{8BDC54A2-D49E-8B4C-BBFD-7FF6526C86D6}"/>
    <dgm:cxn modelId="{FA823D58-DE23-D847-8F4D-5B7CF037C92A}" type="presOf" srcId="{CAC4281C-3B27-6248-A3FC-4C583DA5B294}" destId="{98C73E94-F737-7F4E-AB80-26B9CCA912E7}" srcOrd="0" destOrd="0" presId="urn:microsoft.com/office/officeart/2005/8/layout/list1"/>
    <dgm:cxn modelId="{D0C74F5F-3001-A949-83EC-2E3BCBC5F716}" type="presOf" srcId="{BAE7B51E-DD15-194D-BCFD-CB77E214F4D5}" destId="{1BA2FA64-7508-6D41-B412-9687723379BB}" srcOrd="0" destOrd="0" presId="urn:microsoft.com/office/officeart/2005/8/layout/list1"/>
    <dgm:cxn modelId="{53A6A15F-4B14-1A4E-AE72-99D0546D1819}" type="presOf" srcId="{89C045CB-5D3B-0A48-86A7-0B435D342094}" destId="{47188EAE-B77E-7243-A6BF-98A07F8E91EF}" srcOrd="0" destOrd="0" presId="urn:microsoft.com/office/officeart/2005/8/layout/list1"/>
    <dgm:cxn modelId="{C8D5DD69-13AF-704C-941E-8E46C4CC7AC3}" type="presOf" srcId="{FF25F56C-A1E6-FF4C-9E54-40BAF3D64A20}" destId="{9A9A2651-76A7-0F4A-96EF-94B003569C91}" srcOrd="0" destOrd="0" presId="urn:microsoft.com/office/officeart/2005/8/layout/list1"/>
    <dgm:cxn modelId="{45E44392-1D6C-B64B-B686-AD6B517B15F0}" type="presOf" srcId="{772BBB68-69EB-4146-B4C7-CE1F3CC5F5C0}" destId="{5BA54426-00C3-5148-A5B9-1C24F7ACEDF2}" srcOrd="1" destOrd="0" presId="urn:microsoft.com/office/officeart/2005/8/layout/list1"/>
    <dgm:cxn modelId="{45A8809A-8C33-A441-BFAD-5DB198D6DB27}" type="presOf" srcId="{FF25F56C-A1E6-FF4C-9E54-40BAF3D64A20}" destId="{448383FF-CA80-8A4D-A985-A8CFBBCBEC50}" srcOrd="1" destOrd="0" presId="urn:microsoft.com/office/officeart/2005/8/layout/list1"/>
    <dgm:cxn modelId="{B447C4A8-683B-7A47-931E-8F4BE898457A}" type="presOf" srcId="{51D07711-C38E-3F4B-95D0-35168C40EDBC}" destId="{F2E20D96-BC07-074F-9594-4116A4D0496D}" srcOrd="1" destOrd="0" presId="urn:microsoft.com/office/officeart/2005/8/layout/list1"/>
    <dgm:cxn modelId="{76DD03AD-C21C-014A-8C94-19D20419C99D}" type="presOf" srcId="{BAE7B51E-DD15-194D-BCFD-CB77E214F4D5}" destId="{313452F5-FBFB-184E-93C7-4D1B0DA0AC47}" srcOrd="1" destOrd="0" presId="urn:microsoft.com/office/officeart/2005/8/layout/list1"/>
    <dgm:cxn modelId="{A4CB28B9-DBBD-044A-8BDE-09E17A33AC98}" srcId="{CAC4281C-3B27-6248-A3FC-4C583DA5B294}" destId="{FF25F56C-A1E6-FF4C-9E54-40BAF3D64A20}" srcOrd="3" destOrd="0" parTransId="{2E3BAF88-3736-DE4E-B127-5FEA9042B10D}" sibTransId="{B0677B2B-2695-234F-9786-A22BD6ABC958}"/>
    <dgm:cxn modelId="{D3F012C7-29CE-434C-8AA6-08AB231F2CC9}" srcId="{CAC4281C-3B27-6248-A3FC-4C583DA5B294}" destId="{A993AA12-4566-2544-90D5-DC853461B685}" srcOrd="5" destOrd="0" parTransId="{5628C632-E4AC-BE4F-BB73-36AE432BCA4A}" sibTransId="{AC7609A7-A120-F448-BE34-091FF3DA0B53}"/>
    <dgm:cxn modelId="{752ED6D8-A4CB-5A4A-9304-7CDBFCEDC733}" type="presOf" srcId="{A993AA12-4566-2544-90D5-DC853461B685}" destId="{5EA3BFE5-31D0-814A-B98F-DCDA3CBD94D0}" srcOrd="0" destOrd="0" presId="urn:microsoft.com/office/officeart/2005/8/layout/list1"/>
    <dgm:cxn modelId="{00901BF7-367F-DF4C-A087-0378EDB288D1}" srcId="{CAC4281C-3B27-6248-A3FC-4C583DA5B294}" destId="{51D07711-C38E-3F4B-95D0-35168C40EDBC}" srcOrd="4" destOrd="0" parTransId="{6CEEAD0B-0C18-2148-A476-BB5944CBEE32}" sibTransId="{1ED4D636-439B-8D4F-AFD7-855952BC44D3}"/>
    <dgm:cxn modelId="{793ADEF9-3FDD-8D4C-A899-AD471E0ADFA5}" type="presOf" srcId="{A993AA12-4566-2544-90D5-DC853461B685}" destId="{4172D60E-377C-B24F-92B7-F65128A58297}" srcOrd="1" destOrd="0" presId="urn:microsoft.com/office/officeart/2005/8/layout/list1"/>
    <dgm:cxn modelId="{70CF0B2C-F9FD-F34B-9572-3151003CEFF0}" type="presParOf" srcId="{98C73E94-F737-7F4E-AB80-26B9CCA912E7}" destId="{FFAAB3D8-AF25-F642-91F6-054A28E0EA8C}" srcOrd="0" destOrd="0" presId="urn:microsoft.com/office/officeart/2005/8/layout/list1"/>
    <dgm:cxn modelId="{7AFE855C-BB47-9E4F-AC03-0106A3DFC919}" type="presParOf" srcId="{FFAAB3D8-AF25-F642-91F6-054A28E0EA8C}" destId="{DDB14AD6-622A-6140-BF43-752BE2C34E2C}" srcOrd="0" destOrd="0" presId="urn:microsoft.com/office/officeart/2005/8/layout/list1"/>
    <dgm:cxn modelId="{C69F41B1-29DD-DF44-99F5-B9670778DF3D}" type="presParOf" srcId="{FFAAB3D8-AF25-F642-91F6-054A28E0EA8C}" destId="{5BA54426-00C3-5148-A5B9-1C24F7ACEDF2}" srcOrd="1" destOrd="0" presId="urn:microsoft.com/office/officeart/2005/8/layout/list1"/>
    <dgm:cxn modelId="{98721F47-2F11-9145-A959-A33A95A88BF3}" type="presParOf" srcId="{98C73E94-F737-7F4E-AB80-26B9CCA912E7}" destId="{81A0B42E-BC20-C646-9F48-AC6591DF5A85}" srcOrd="1" destOrd="0" presId="urn:microsoft.com/office/officeart/2005/8/layout/list1"/>
    <dgm:cxn modelId="{8A31E264-034E-6D4F-8630-767BCD6AB630}" type="presParOf" srcId="{98C73E94-F737-7F4E-AB80-26B9CCA912E7}" destId="{4ABCFEAA-56CE-6C45-8415-3DB3CB99D49E}" srcOrd="2" destOrd="0" presId="urn:microsoft.com/office/officeart/2005/8/layout/list1"/>
    <dgm:cxn modelId="{268B0903-9746-EF42-8CBB-E56F3EEEB0B5}" type="presParOf" srcId="{98C73E94-F737-7F4E-AB80-26B9CCA912E7}" destId="{567FEDC0-55AB-2944-9181-B0F804A31EBB}" srcOrd="3" destOrd="0" presId="urn:microsoft.com/office/officeart/2005/8/layout/list1"/>
    <dgm:cxn modelId="{4F69B78C-EC2F-6443-B64E-BBD543A81033}" type="presParOf" srcId="{98C73E94-F737-7F4E-AB80-26B9CCA912E7}" destId="{1E23A14B-AD9B-AC4D-8898-36135F00C15E}" srcOrd="4" destOrd="0" presId="urn:microsoft.com/office/officeart/2005/8/layout/list1"/>
    <dgm:cxn modelId="{4A632318-D131-6841-B790-AF18424D1C66}" type="presParOf" srcId="{1E23A14B-AD9B-AC4D-8898-36135F00C15E}" destId="{47188EAE-B77E-7243-A6BF-98A07F8E91EF}" srcOrd="0" destOrd="0" presId="urn:microsoft.com/office/officeart/2005/8/layout/list1"/>
    <dgm:cxn modelId="{F0CFDFEC-D0D6-D544-B90C-168E6C305467}" type="presParOf" srcId="{1E23A14B-AD9B-AC4D-8898-36135F00C15E}" destId="{85351AEC-419D-BB40-BF39-F6BF7C7ED1FF}" srcOrd="1" destOrd="0" presId="urn:microsoft.com/office/officeart/2005/8/layout/list1"/>
    <dgm:cxn modelId="{9EB1EDFB-2BF2-C44F-8A98-7EF9C2C69AFF}" type="presParOf" srcId="{98C73E94-F737-7F4E-AB80-26B9CCA912E7}" destId="{6920D420-FC95-C14F-8B6D-11BBCB10C687}" srcOrd="5" destOrd="0" presId="urn:microsoft.com/office/officeart/2005/8/layout/list1"/>
    <dgm:cxn modelId="{E9254B00-7709-FE44-AC53-7AE7CD4B3748}" type="presParOf" srcId="{98C73E94-F737-7F4E-AB80-26B9CCA912E7}" destId="{4745169B-9B51-C84B-A066-FFC9B66BBA63}" srcOrd="6" destOrd="0" presId="urn:microsoft.com/office/officeart/2005/8/layout/list1"/>
    <dgm:cxn modelId="{8E9EDABA-DE32-E14E-997C-4D35D4C76DF1}" type="presParOf" srcId="{98C73E94-F737-7F4E-AB80-26B9CCA912E7}" destId="{F2D5C3FF-DFF2-4645-AD1E-A406BF50C081}" srcOrd="7" destOrd="0" presId="urn:microsoft.com/office/officeart/2005/8/layout/list1"/>
    <dgm:cxn modelId="{3397226F-1A22-9346-8767-F1AD9D286859}" type="presParOf" srcId="{98C73E94-F737-7F4E-AB80-26B9CCA912E7}" destId="{6F337513-BDA2-1C45-94D2-6BC39D479BFB}" srcOrd="8" destOrd="0" presId="urn:microsoft.com/office/officeart/2005/8/layout/list1"/>
    <dgm:cxn modelId="{0536F073-919C-8C44-A445-2F6264EB144B}" type="presParOf" srcId="{6F337513-BDA2-1C45-94D2-6BC39D479BFB}" destId="{1BA2FA64-7508-6D41-B412-9687723379BB}" srcOrd="0" destOrd="0" presId="urn:microsoft.com/office/officeart/2005/8/layout/list1"/>
    <dgm:cxn modelId="{D0E9F748-6322-8444-8037-FDDF702E0318}" type="presParOf" srcId="{6F337513-BDA2-1C45-94D2-6BC39D479BFB}" destId="{313452F5-FBFB-184E-93C7-4D1B0DA0AC47}" srcOrd="1" destOrd="0" presId="urn:microsoft.com/office/officeart/2005/8/layout/list1"/>
    <dgm:cxn modelId="{765D287A-2D8A-F941-9526-59FA2F981AD8}" type="presParOf" srcId="{98C73E94-F737-7F4E-AB80-26B9CCA912E7}" destId="{D59EE025-49E3-2745-8395-B7A189337C0B}" srcOrd="9" destOrd="0" presId="urn:microsoft.com/office/officeart/2005/8/layout/list1"/>
    <dgm:cxn modelId="{A3E638A4-1233-234C-8248-326E8331F0B4}" type="presParOf" srcId="{98C73E94-F737-7F4E-AB80-26B9CCA912E7}" destId="{3E6C0318-8303-EB4C-B3BC-1C222A875EA4}" srcOrd="10" destOrd="0" presId="urn:microsoft.com/office/officeart/2005/8/layout/list1"/>
    <dgm:cxn modelId="{3CBC311F-D29D-774E-9C76-CB367497F05D}" type="presParOf" srcId="{98C73E94-F737-7F4E-AB80-26B9CCA912E7}" destId="{2B725850-F03D-5E45-ACBB-D982B37D3733}" srcOrd="11" destOrd="0" presId="urn:microsoft.com/office/officeart/2005/8/layout/list1"/>
    <dgm:cxn modelId="{BA6A821E-9736-0848-A2B7-86E49B8EC56A}" type="presParOf" srcId="{98C73E94-F737-7F4E-AB80-26B9CCA912E7}" destId="{31374E01-5BC7-8347-A1D8-8A75B6EDA6F5}" srcOrd="12" destOrd="0" presId="urn:microsoft.com/office/officeart/2005/8/layout/list1"/>
    <dgm:cxn modelId="{D8A98850-4B4C-154F-90BA-06147BD3BB8D}" type="presParOf" srcId="{31374E01-5BC7-8347-A1D8-8A75B6EDA6F5}" destId="{9A9A2651-76A7-0F4A-96EF-94B003569C91}" srcOrd="0" destOrd="0" presId="urn:microsoft.com/office/officeart/2005/8/layout/list1"/>
    <dgm:cxn modelId="{F48D60B9-8350-BA41-A89A-356DE5B2A9B2}" type="presParOf" srcId="{31374E01-5BC7-8347-A1D8-8A75B6EDA6F5}" destId="{448383FF-CA80-8A4D-A985-A8CFBBCBEC50}" srcOrd="1" destOrd="0" presId="urn:microsoft.com/office/officeart/2005/8/layout/list1"/>
    <dgm:cxn modelId="{2E8ED76E-9F2C-FB41-BF29-11AD51D7D833}" type="presParOf" srcId="{98C73E94-F737-7F4E-AB80-26B9CCA912E7}" destId="{2B3FF5A9-1CD9-E840-8E5D-68908C436654}" srcOrd="13" destOrd="0" presId="urn:microsoft.com/office/officeart/2005/8/layout/list1"/>
    <dgm:cxn modelId="{1369F9D0-CE37-7E4B-B648-6FAA0134224D}" type="presParOf" srcId="{98C73E94-F737-7F4E-AB80-26B9CCA912E7}" destId="{7162DB1B-0FD9-2D41-85BF-08AC4CB3E802}" srcOrd="14" destOrd="0" presId="urn:microsoft.com/office/officeart/2005/8/layout/list1"/>
    <dgm:cxn modelId="{0AA08961-D363-0148-BE51-C41BE169B6A3}" type="presParOf" srcId="{98C73E94-F737-7F4E-AB80-26B9CCA912E7}" destId="{6CBFBCFF-BAF7-E24B-AC4E-384DA4D46EDD}" srcOrd="15" destOrd="0" presId="urn:microsoft.com/office/officeart/2005/8/layout/list1"/>
    <dgm:cxn modelId="{48EBD0BA-EC55-C247-8D3E-026EE3C2C892}" type="presParOf" srcId="{98C73E94-F737-7F4E-AB80-26B9CCA912E7}" destId="{B0CDCA14-7927-7745-8048-CC6DB70F6BCF}" srcOrd="16" destOrd="0" presId="urn:microsoft.com/office/officeart/2005/8/layout/list1"/>
    <dgm:cxn modelId="{61FC943D-4DF9-574C-B97A-A7653151515B}" type="presParOf" srcId="{B0CDCA14-7927-7745-8048-CC6DB70F6BCF}" destId="{A70C6052-ED69-B14A-AEE2-C20919BBB0FB}" srcOrd="0" destOrd="0" presId="urn:microsoft.com/office/officeart/2005/8/layout/list1"/>
    <dgm:cxn modelId="{D05D4453-3CD6-E548-A879-D265E151CDF2}" type="presParOf" srcId="{B0CDCA14-7927-7745-8048-CC6DB70F6BCF}" destId="{F2E20D96-BC07-074F-9594-4116A4D0496D}" srcOrd="1" destOrd="0" presId="urn:microsoft.com/office/officeart/2005/8/layout/list1"/>
    <dgm:cxn modelId="{772A3316-D076-AE45-B3DC-5F5899AD1C4D}" type="presParOf" srcId="{98C73E94-F737-7F4E-AB80-26B9CCA912E7}" destId="{C01E7CEC-445F-6448-851F-B761D0600B77}" srcOrd="17" destOrd="0" presId="urn:microsoft.com/office/officeart/2005/8/layout/list1"/>
    <dgm:cxn modelId="{85DE2F10-23AB-0040-849F-BC2812121927}" type="presParOf" srcId="{98C73E94-F737-7F4E-AB80-26B9CCA912E7}" destId="{FDAFD0A6-C9D5-B842-AEAD-776669F87788}" srcOrd="18" destOrd="0" presId="urn:microsoft.com/office/officeart/2005/8/layout/list1"/>
    <dgm:cxn modelId="{F4B89000-D009-914E-937B-C04F4352AD0E}" type="presParOf" srcId="{98C73E94-F737-7F4E-AB80-26B9CCA912E7}" destId="{2E41DDBF-77F7-3B4A-A313-7EF959EF22BA}" srcOrd="19" destOrd="0" presId="urn:microsoft.com/office/officeart/2005/8/layout/list1"/>
    <dgm:cxn modelId="{6B196AB9-B764-5043-AB0C-F08F86AF597F}" type="presParOf" srcId="{98C73E94-F737-7F4E-AB80-26B9CCA912E7}" destId="{C9A7ED15-FCC2-AE46-A219-889DC190C46C}" srcOrd="20" destOrd="0" presId="urn:microsoft.com/office/officeart/2005/8/layout/list1"/>
    <dgm:cxn modelId="{F817A37E-6FFC-5F44-85B9-38CF9B4B7869}" type="presParOf" srcId="{C9A7ED15-FCC2-AE46-A219-889DC190C46C}" destId="{5EA3BFE5-31D0-814A-B98F-DCDA3CBD94D0}" srcOrd="0" destOrd="0" presId="urn:microsoft.com/office/officeart/2005/8/layout/list1"/>
    <dgm:cxn modelId="{CB204462-73A9-6246-83A5-8143B841946A}" type="presParOf" srcId="{C9A7ED15-FCC2-AE46-A219-889DC190C46C}" destId="{4172D60E-377C-B24F-92B7-F65128A58297}" srcOrd="1" destOrd="0" presId="urn:microsoft.com/office/officeart/2005/8/layout/list1"/>
    <dgm:cxn modelId="{F2076822-ED74-CC4C-A280-6F9DD8240BCC}" type="presParOf" srcId="{98C73E94-F737-7F4E-AB80-26B9CCA912E7}" destId="{1B3746CE-7C9E-0F49-89F1-465644C5E88E}" srcOrd="21" destOrd="0" presId="urn:microsoft.com/office/officeart/2005/8/layout/list1"/>
    <dgm:cxn modelId="{453B8304-01EC-9D47-9899-10AC8104E9A1}" type="presParOf" srcId="{98C73E94-F737-7F4E-AB80-26B9CCA912E7}" destId="{5831AFAF-2BFF-784D-83B5-040C545FE987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AC4281C-3B27-6248-A3FC-4C583DA5B294}" type="doc">
      <dgm:prSet loTypeId="urn:microsoft.com/office/officeart/2005/8/layout/list1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72BBB68-69EB-4146-B4C7-CE1F3CC5F5C0}">
      <dgm:prSet phldrT="[Text]"/>
      <dgm:spPr/>
      <dgm:t>
        <a:bodyPr/>
        <a:lstStyle/>
        <a:p>
          <a:r>
            <a:rPr lang="zh-CN" altLang="zh-CN" dirty="0"/>
            <a:t>﻿</a:t>
          </a:r>
          <a:r>
            <a:rPr lang="en-US" altLang="zh-CN" dirty="0" err="1"/>
            <a:t>file_exists</a:t>
          </a:r>
          <a:r>
            <a:rPr lang="en-US" altLang="zh-CN" dirty="0"/>
            <a:t>()</a:t>
          </a:r>
          <a:r>
            <a:rPr lang="zh-CN" altLang="en-US" dirty="0"/>
            <a:t>：</a:t>
          </a:r>
          <a:r>
            <a:rPr lang="zh-CN" altLang="zh-CN" dirty="0"/>
            <a:t>查看文件是否存在</a:t>
          </a:r>
          <a:endParaRPr lang="en-US" dirty="0"/>
        </a:p>
      </dgm:t>
    </dgm:pt>
    <dgm:pt modelId="{167C28E1-9012-1444-B12E-68240BE5BBAA}" type="parTrans" cxnId="{4DE7A12D-B70A-E24C-AF70-1FD6E678BE16}">
      <dgm:prSet/>
      <dgm:spPr/>
      <dgm:t>
        <a:bodyPr/>
        <a:lstStyle/>
        <a:p>
          <a:endParaRPr lang="en-US"/>
        </a:p>
      </dgm:t>
    </dgm:pt>
    <dgm:pt modelId="{FCDCAAC2-9707-9640-8A69-A605A173FBDF}" type="sibTrans" cxnId="{4DE7A12D-B70A-E24C-AF70-1FD6E678BE16}">
      <dgm:prSet/>
      <dgm:spPr/>
      <dgm:t>
        <a:bodyPr/>
        <a:lstStyle/>
        <a:p>
          <a:endParaRPr lang="en-US"/>
        </a:p>
      </dgm:t>
    </dgm:pt>
    <dgm:pt modelId="{BAE7B51E-DD15-194D-BCFD-CB77E214F4D5}">
      <dgm:prSet phldrT="[Text]"/>
      <dgm:spPr/>
      <dgm:t>
        <a:bodyPr/>
        <a:lstStyle/>
        <a:p>
          <a:r>
            <a:rPr lang="en-US" dirty="0"/>
            <a:t>﻿unlink()</a:t>
          </a:r>
          <a:r>
            <a:rPr lang="zh-CN" altLang="en-US" dirty="0"/>
            <a:t>：删除一个文件</a:t>
          </a:r>
          <a:endParaRPr lang="en-US" dirty="0"/>
        </a:p>
      </dgm:t>
    </dgm:pt>
    <dgm:pt modelId="{835F87A0-32EA-E745-BC27-37200488BD8D}" type="parTrans" cxnId="{B02A3C4E-3D5C-134F-8F3C-FDE04413D76B}">
      <dgm:prSet/>
      <dgm:spPr/>
      <dgm:t>
        <a:bodyPr/>
        <a:lstStyle/>
        <a:p>
          <a:endParaRPr lang="en-US"/>
        </a:p>
      </dgm:t>
    </dgm:pt>
    <dgm:pt modelId="{CD6D7013-E3AB-784D-B131-90C7CA518E23}" type="sibTrans" cxnId="{B02A3C4E-3D5C-134F-8F3C-FDE04413D76B}">
      <dgm:prSet/>
      <dgm:spPr/>
      <dgm:t>
        <a:bodyPr/>
        <a:lstStyle/>
        <a:p>
          <a:endParaRPr lang="en-US"/>
        </a:p>
      </dgm:t>
    </dgm:pt>
    <dgm:pt modelId="{FF25F56C-A1E6-FF4C-9E54-40BAF3D64A20}">
      <dgm:prSet phldrT="[Text]"/>
      <dgm:spPr/>
      <dgm:t>
        <a:bodyPr/>
        <a:lstStyle/>
        <a:p>
          <a:r>
            <a:rPr lang="en-US" dirty="0"/>
            <a:t>rewind()、 </a:t>
          </a:r>
          <a:r>
            <a:rPr lang="en-US" dirty="0" err="1"/>
            <a:t>fseek</a:t>
          </a:r>
          <a:r>
            <a:rPr lang="en-US" dirty="0"/>
            <a:t>()</a:t>
          </a:r>
          <a:r>
            <a:rPr lang="zh-CN" altLang="en-US" dirty="0"/>
            <a:t>和</a:t>
          </a:r>
          <a:r>
            <a:rPr lang="en-US" dirty="0" err="1"/>
            <a:t>ftell</a:t>
          </a:r>
          <a:r>
            <a:rPr lang="en-US" dirty="0"/>
            <a:t>()</a:t>
          </a:r>
          <a:r>
            <a:rPr lang="zh-CN" altLang="en-US" dirty="0"/>
            <a:t>：在文件中定位</a:t>
          </a:r>
          <a:endParaRPr lang="en-US" dirty="0"/>
        </a:p>
      </dgm:t>
    </dgm:pt>
    <dgm:pt modelId="{2E3BAF88-3736-DE4E-B127-5FEA9042B10D}" type="parTrans" cxnId="{A4CB28B9-DBBD-044A-8BDE-09E17A33AC98}">
      <dgm:prSet/>
      <dgm:spPr/>
      <dgm:t>
        <a:bodyPr/>
        <a:lstStyle/>
        <a:p>
          <a:endParaRPr lang="en-US"/>
        </a:p>
      </dgm:t>
    </dgm:pt>
    <dgm:pt modelId="{B0677B2B-2695-234F-9786-A22BD6ABC958}" type="sibTrans" cxnId="{A4CB28B9-DBBD-044A-8BDE-09E17A33AC98}">
      <dgm:prSet/>
      <dgm:spPr/>
      <dgm:t>
        <a:bodyPr/>
        <a:lstStyle/>
        <a:p>
          <a:endParaRPr lang="en-US"/>
        </a:p>
      </dgm:t>
    </dgm:pt>
    <dgm:pt modelId="{89C045CB-5D3B-0A48-86A7-0B435D342094}">
      <dgm:prSet phldrT="[Text]"/>
      <dgm:spPr/>
      <dgm:t>
        <a:bodyPr/>
        <a:lstStyle/>
        <a:p>
          <a:r>
            <a:rPr lang="en-US" altLang="zh-CN" dirty="0" err="1"/>
            <a:t>filesize</a:t>
          </a:r>
          <a:r>
            <a:rPr lang="en-US" altLang="zh-CN" dirty="0"/>
            <a:t>()</a:t>
          </a:r>
          <a:r>
            <a:rPr lang="zh-CN" altLang="en-US" dirty="0"/>
            <a:t>：</a:t>
          </a:r>
          <a:r>
            <a:rPr lang="zh-CN" altLang="zh-CN" dirty="0"/>
            <a:t>确定文件大小</a:t>
          </a:r>
          <a:endParaRPr lang="en-US" dirty="0"/>
        </a:p>
      </dgm:t>
    </dgm:pt>
    <dgm:pt modelId="{8BDC54A2-D49E-8B4C-BBFD-7FF6526C86D6}" type="sibTrans" cxnId="{162ADE52-9925-9142-94EA-1FB76CB12320}">
      <dgm:prSet/>
      <dgm:spPr/>
      <dgm:t>
        <a:bodyPr/>
        <a:lstStyle/>
        <a:p>
          <a:endParaRPr lang="en-US"/>
        </a:p>
      </dgm:t>
    </dgm:pt>
    <dgm:pt modelId="{61B566F2-86DC-5142-B852-25A785C1FECC}" type="parTrans" cxnId="{162ADE52-9925-9142-94EA-1FB76CB12320}">
      <dgm:prSet/>
      <dgm:spPr/>
      <dgm:t>
        <a:bodyPr/>
        <a:lstStyle/>
        <a:p>
          <a:endParaRPr lang="en-US"/>
        </a:p>
      </dgm:t>
    </dgm:pt>
    <dgm:pt modelId="{98C73E94-F737-7F4E-AB80-26B9CCA912E7}" type="pres">
      <dgm:prSet presAssocID="{CAC4281C-3B27-6248-A3FC-4C583DA5B294}" presName="linear" presStyleCnt="0">
        <dgm:presLayoutVars>
          <dgm:dir/>
          <dgm:animLvl val="lvl"/>
          <dgm:resizeHandles val="exact"/>
        </dgm:presLayoutVars>
      </dgm:prSet>
      <dgm:spPr/>
    </dgm:pt>
    <dgm:pt modelId="{FFAAB3D8-AF25-F642-91F6-054A28E0EA8C}" type="pres">
      <dgm:prSet presAssocID="{772BBB68-69EB-4146-B4C7-CE1F3CC5F5C0}" presName="parentLin" presStyleCnt="0"/>
      <dgm:spPr/>
    </dgm:pt>
    <dgm:pt modelId="{DDB14AD6-622A-6140-BF43-752BE2C34E2C}" type="pres">
      <dgm:prSet presAssocID="{772BBB68-69EB-4146-B4C7-CE1F3CC5F5C0}" presName="parentLeftMargin" presStyleLbl="node1" presStyleIdx="0" presStyleCnt="4"/>
      <dgm:spPr/>
    </dgm:pt>
    <dgm:pt modelId="{5BA54426-00C3-5148-A5B9-1C24F7ACEDF2}" type="pres">
      <dgm:prSet presAssocID="{772BBB68-69EB-4146-B4C7-CE1F3CC5F5C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1A0B42E-BC20-C646-9F48-AC6591DF5A85}" type="pres">
      <dgm:prSet presAssocID="{772BBB68-69EB-4146-B4C7-CE1F3CC5F5C0}" presName="negativeSpace" presStyleCnt="0"/>
      <dgm:spPr/>
    </dgm:pt>
    <dgm:pt modelId="{4ABCFEAA-56CE-6C45-8415-3DB3CB99D49E}" type="pres">
      <dgm:prSet presAssocID="{772BBB68-69EB-4146-B4C7-CE1F3CC5F5C0}" presName="childText" presStyleLbl="conFgAcc1" presStyleIdx="0" presStyleCnt="4">
        <dgm:presLayoutVars>
          <dgm:bulletEnabled val="1"/>
        </dgm:presLayoutVars>
      </dgm:prSet>
      <dgm:spPr/>
    </dgm:pt>
    <dgm:pt modelId="{567FEDC0-55AB-2944-9181-B0F804A31EBB}" type="pres">
      <dgm:prSet presAssocID="{FCDCAAC2-9707-9640-8A69-A605A173FBDF}" presName="spaceBetweenRectangles" presStyleCnt="0"/>
      <dgm:spPr/>
    </dgm:pt>
    <dgm:pt modelId="{1E23A14B-AD9B-AC4D-8898-36135F00C15E}" type="pres">
      <dgm:prSet presAssocID="{89C045CB-5D3B-0A48-86A7-0B435D342094}" presName="parentLin" presStyleCnt="0"/>
      <dgm:spPr/>
    </dgm:pt>
    <dgm:pt modelId="{47188EAE-B77E-7243-A6BF-98A07F8E91EF}" type="pres">
      <dgm:prSet presAssocID="{89C045CB-5D3B-0A48-86A7-0B435D342094}" presName="parentLeftMargin" presStyleLbl="node1" presStyleIdx="0" presStyleCnt="4"/>
      <dgm:spPr/>
    </dgm:pt>
    <dgm:pt modelId="{85351AEC-419D-BB40-BF39-F6BF7C7ED1FF}" type="pres">
      <dgm:prSet presAssocID="{89C045CB-5D3B-0A48-86A7-0B435D34209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920D420-FC95-C14F-8B6D-11BBCB10C687}" type="pres">
      <dgm:prSet presAssocID="{89C045CB-5D3B-0A48-86A7-0B435D342094}" presName="negativeSpace" presStyleCnt="0"/>
      <dgm:spPr/>
    </dgm:pt>
    <dgm:pt modelId="{4745169B-9B51-C84B-A066-FFC9B66BBA63}" type="pres">
      <dgm:prSet presAssocID="{89C045CB-5D3B-0A48-86A7-0B435D342094}" presName="childText" presStyleLbl="conFgAcc1" presStyleIdx="1" presStyleCnt="4">
        <dgm:presLayoutVars>
          <dgm:bulletEnabled val="1"/>
        </dgm:presLayoutVars>
      </dgm:prSet>
      <dgm:spPr/>
    </dgm:pt>
    <dgm:pt modelId="{F2D5C3FF-DFF2-4645-AD1E-A406BF50C081}" type="pres">
      <dgm:prSet presAssocID="{8BDC54A2-D49E-8B4C-BBFD-7FF6526C86D6}" presName="spaceBetweenRectangles" presStyleCnt="0"/>
      <dgm:spPr/>
    </dgm:pt>
    <dgm:pt modelId="{6F337513-BDA2-1C45-94D2-6BC39D479BFB}" type="pres">
      <dgm:prSet presAssocID="{BAE7B51E-DD15-194D-BCFD-CB77E214F4D5}" presName="parentLin" presStyleCnt="0"/>
      <dgm:spPr/>
    </dgm:pt>
    <dgm:pt modelId="{1BA2FA64-7508-6D41-B412-9687723379BB}" type="pres">
      <dgm:prSet presAssocID="{BAE7B51E-DD15-194D-BCFD-CB77E214F4D5}" presName="parentLeftMargin" presStyleLbl="node1" presStyleIdx="1" presStyleCnt="4"/>
      <dgm:spPr/>
    </dgm:pt>
    <dgm:pt modelId="{313452F5-FBFB-184E-93C7-4D1B0DA0AC47}" type="pres">
      <dgm:prSet presAssocID="{BAE7B51E-DD15-194D-BCFD-CB77E214F4D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59EE025-49E3-2745-8395-B7A189337C0B}" type="pres">
      <dgm:prSet presAssocID="{BAE7B51E-DD15-194D-BCFD-CB77E214F4D5}" presName="negativeSpace" presStyleCnt="0"/>
      <dgm:spPr/>
    </dgm:pt>
    <dgm:pt modelId="{3E6C0318-8303-EB4C-B3BC-1C222A875EA4}" type="pres">
      <dgm:prSet presAssocID="{BAE7B51E-DD15-194D-BCFD-CB77E214F4D5}" presName="childText" presStyleLbl="conFgAcc1" presStyleIdx="2" presStyleCnt="4">
        <dgm:presLayoutVars>
          <dgm:bulletEnabled val="1"/>
        </dgm:presLayoutVars>
      </dgm:prSet>
      <dgm:spPr/>
    </dgm:pt>
    <dgm:pt modelId="{2B725850-F03D-5E45-ACBB-D982B37D3733}" type="pres">
      <dgm:prSet presAssocID="{CD6D7013-E3AB-784D-B131-90C7CA518E23}" presName="spaceBetweenRectangles" presStyleCnt="0"/>
      <dgm:spPr/>
    </dgm:pt>
    <dgm:pt modelId="{31374E01-5BC7-8347-A1D8-8A75B6EDA6F5}" type="pres">
      <dgm:prSet presAssocID="{FF25F56C-A1E6-FF4C-9E54-40BAF3D64A20}" presName="parentLin" presStyleCnt="0"/>
      <dgm:spPr/>
    </dgm:pt>
    <dgm:pt modelId="{9A9A2651-76A7-0F4A-96EF-94B003569C91}" type="pres">
      <dgm:prSet presAssocID="{FF25F56C-A1E6-FF4C-9E54-40BAF3D64A20}" presName="parentLeftMargin" presStyleLbl="node1" presStyleIdx="2" presStyleCnt="4"/>
      <dgm:spPr/>
    </dgm:pt>
    <dgm:pt modelId="{448383FF-CA80-8A4D-A985-A8CFBBCBEC50}" type="pres">
      <dgm:prSet presAssocID="{FF25F56C-A1E6-FF4C-9E54-40BAF3D64A20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B3FF5A9-1CD9-E840-8E5D-68908C436654}" type="pres">
      <dgm:prSet presAssocID="{FF25F56C-A1E6-FF4C-9E54-40BAF3D64A20}" presName="negativeSpace" presStyleCnt="0"/>
      <dgm:spPr/>
    </dgm:pt>
    <dgm:pt modelId="{7162DB1B-0FD9-2D41-85BF-08AC4CB3E802}" type="pres">
      <dgm:prSet presAssocID="{FF25F56C-A1E6-FF4C-9E54-40BAF3D64A20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30C8E416-5593-A54D-A971-E6FBE88E1E0C}" type="presOf" srcId="{772BBB68-69EB-4146-B4C7-CE1F3CC5F5C0}" destId="{DDB14AD6-622A-6140-BF43-752BE2C34E2C}" srcOrd="0" destOrd="0" presId="urn:microsoft.com/office/officeart/2005/8/layout/list1"/>
    <dgm:cxn modelId="{4DE7A12D-B70A-E24C-AF70-1FD6E678BE16}" srcId="{CAC4281C-3B27-6248-A3FC-4C583DA5B294}" destId="{772BBB68-69EB-4146-B4C7-CE1F3CC5F5C0}" srcOrd="0" destOrd="0" parTransId="{167C28E1-9012-1444-B12E-68240BE5BBAA}" sibTransId="{FCDCAAC2-9707-9640-8A69-A605A173FBDF}"/>
    <dgm:cxn modelId="{4C28993F-6C77-A945-9AE4-0690DA6A1E2F}" type="presOf" srcId="{89C045CB-5D3B-0A48-86A7-0B435D342094}" destId="{85351AEC-419D-BB40-BF39-F6BF7C7ED1FF}" srcOrd="1" destOrd="0" presId="urn:microsoft.com/office/officeart/2005/8/layout/list1"/>
    <dgm:cxn modelId="{B02A3C4E-3D5C-134F-8F3C-FDE04413D76B}" srcId="{CAC4281C-3B27-6248-A3FC-4C583DA5B294}" destId="{BAE7B51E-DD15-194D-BCFD-CB77E214F4D5}" srcOrd="2" destOrd="0" parTransId="{835F87A0-32EA-E745-BC27-37200488BD8D}" sibTransId="{CD6D7013-E3AB-784D-B131-90C7CA518E23}"/>
    <dgm:cxn modelId="{162ADE52-9925-9142-94EA-1FB76CB12320}" srcId="{CAC4281C-3B27-6248-A3FC-4C583DA5B294}" destId="{89C045CB-5D3B-0A48-86A7-0B435D342094}" srcOrd="1" destOrd="0" parTransId="{61B566F2-86DC-5142-B852-25A785C1FECC}" sibTransId="{8BDC54A2-D49E-8B4C-BBFD-7FF6526C86D6}"/>
    <dgm:cxn modelId="{FA823D58-DE23-D847-8F4D-5B7CF037C92A}" type="presOf" srcId="{CAC4281C-3B27-6248-A3FC-4C583DA5B294}" destId="{98C73E94-F737-7F4E-AB80-26B9CCA912E7}" srcOrd="0" destOrd="0" presId="urn:microsoft.com/office/officeart/2005/8/layout/list1"/>
    <dgm:cxn modelId="{D0C74F5F-3001-A949-83EC-2E3BCBC5F716}" type="presOf" srcId="{BAE7B51E-DD15-194D-BCFD-CB77E214F4D5}" destId="{1BA2FA64-7508-6D41-B412-9687723379BB}" srcOrd="0" destOrd="0" presId="urn:microsoft.com/office/officeart/2005/8/layout/list1"/>
    <dgm:cxn modelId="{53A6A15F-4B14-1A4E-AE72-99D0546D1819}" type="presOf" srcId="{89C045CB-5D3B-0A48-86A7-0B435D342094}" destId="{47188EAE-B77E-7243-A6BF-98A07F8E91EF}" srcOrd="0" destOrd="0" presId="urn:microsoft.com/office/officeart/2005/8/layout/list1"/>
    <dgm:cxn modelId="{C8D5DD69-13AF-704C-941E-8E46C4CC7AC3}" type="presOf" srcId="{FF25F56C-A1E6-FF4C-9E54-40BAF3D64A20}" destId="{9A9A2651-76A7-0F4A-96EF-94B003569C91}" srcOrd="0" destOrd="0" presId="urn:microsoft.com/office/officeart/2005/8/layout/list1"/>
    <dgm:cxn modelId="{45E44392-1D6C-B64B-B686-AD6B517B15F0}" type="presOf" srcId="{772BBB68-69EB-4146-B4C7-CE1F3CC5F5C0}" destId="{5BA54426-00C3-5148-A5B9-1C24F7ACEDF2}" srcOrd="1" destOrd="0" presId="urn:microsoft.com/office/officeart/2005/8/layout/list1"/>
    <dgm:cxn modelId="{45A8809A-8C33-A441-BFAD-5DB198D6DB27}" type="presOf" srcId="{FF25F56C-A1E6-FF4C-9E54-40BAF3D64A20}" destId="{448383FF-CA80-8A4D-A985-A8CFBBCBEC50}" srcOrd="1" destOrd="0" presId="urn:microsoft.com/office/officeart/2005/8/layout/list1"/>
    <dgm:cxn modelId="{76DD03AD-C21C-014A-8C94-19D20419C99D}" type="presOf" srcId="{BAE7B51E-DD15-194D-BCFD-CB77E214F4D5}" destId="{313452F5-FBFB-184E-93C7-4D1B0DA0AC47}" srcOrd="1" destOrd="0" presId="urn:microsoft.com/office/officeart/2005/8/layout/list1"/>
    <dgm:cxn modelId="{A4CB28B9-DBBD-044A-8BDE-09E17A33AC98}" srcId="{CAC4281C-3B27-6248-A3FC-4C583DA5B294}" destId="{FF25F56C-A1E6-FF4C-9E54-40BAF3D64A20}" srcOrd="3" destOrd="0" parTransId="{2E3BAF88-3736-DE4E-B127-5FEA9042B10D}" sibTransId="{B0677B2B-2695-234F-9786-A22BD6ABC958}"/>
    <dgm:cxn modelId="{70CF0B2C-F9FD-F34B-9572-3151003CEFF0}" type="presParOf" srcId="{98C73E94-F737-7F4E-AB80-26B9CCA912E7}" destId="{FFAAB3D8-AF25-F642-91F6-054A28E0EA8C}" srcOrd="0" destOrd="0" presId="urn:microsoft.com/office/officeart/2005/8/layout/list1"/>
    <dgm:cxn modelId="{7AFE855C-BB47-9E4F-AC03-0106A3DFC919}" type="presParOf" srcId="{FFAAB3D8-AF25-F642-91F6-054A28E0EA8C}" destId="{DDB14AD6-622A-6140-BF43-752BE2C34E2C}" srcOrd="0" destOrd="0" presId="urn:microsoft.com/office/officeart/2005/8/layout/list1"/>
    <dgm:cxn modelId="{C69F41B1-29DD-DF44-99F5-B9670778DF3D}" type="presParOf" srcId="{FFAAB3D8-AF25-F642-91F6-054A28E0EA8C}" destId="{5BA54426-00C3-5148-A5B9-1C24F7ACEDF2}" srcOrd="1" destOrd="0" presId="urn:microsoft.com/office/officeart/2005/8/layout/list1"/>
    <dgm:cxn modelId="{98721F47-2F11-9145-A959-A33A95A88BF3}" type="presParOf" srcId="{98C73E94-F737-7F4E-AB80-26B9CCA912E7}" destId="{81A0B42E-BC20-C646-9F48-AC6591DF5A85}" srcOrd="1" destOrd="0" presId="urn:microsoft.com/office/officeart/2005/8/layout/list1"/>
    <dgm:cxn modelId="{8A31E264-034E-6D4F-8630-767BCD6AB630}" type="presParOf" srcId="{98C73E94-F737-7F4E-AB80-26B9CCA912E7}" destId="{4ABCFEAA-56CE-6C45-8415-3DB3CB99D49E}" srcOrd="2" destOrd="0" presId="urn:microsoft.com/office/officeart/2005/8/layout/list1"/>
    <dgm:cxn modelId="{268B0903-9746-EF42-8CBB-E56F3EEEB0B5}" type="presParOf" srcId="{98C73E94-F737-7F4E-AB80-26B9CCA912E7}" destId="{567FEDC0-55AB-2944-9181-B0F804A31EBB}" srcOrd="3" destOrd="0" presId="urn:microsoft.com/office/officeart/2005/8/layout/list1"/>
    <dgm:cxn modelId="{4F69B78C-EC2F-6443-B64E-BBD543A81033}" type="presParOf" srcId="{98C73E94-F737-7F4E-AB80-26B9CCA912E7}" destId="{1E23A14B-AD9B-AC4D-8898-36135F00C15E}" srcOrd="4" destOrd="0" presId="urn:microsoft.com/office/officeart/2005/8/layout/list1"/>
    <dgm:cxn modelId="{4A632318-D131-6841-B790-AF18424D1C66}" type="presParOf" srcId="{1E23A14B-AD9B-AC4D-8898-36135F00C15E}" destId="{47188EAE-B77E-7243-A6BF-98A07F8E91EF}" srcOrd="0" destOrd="0" presId="urn:microsoft.com/office/officeart/2005/8/layout/list1"/>
    <dgm:cxn modelId="{F0CFDFEC-D0D6-D544-B90C-168E6C305467}" type="presParOf" srcId="{1E23A14B-AD9B-AC4D-8898-36135F00C15E}" destId="{85351AEC-419D-BB40-BF39-F6BF7C7ED1FF}" srcOrd="1" destOrd="0" presId="urn:microsoft.com/office/officeart/2005/8/layout/list1"/>
    <dgm:cxn modelId="{9EB1EDFB-2BF2-C44F-8A98-7EF9C2C69AFF}" type="presParOf" srcId="{98C73E94-F737-7F4E-AB80-26B9CCA912E7}" destId="{6920D420-FC95-C14F-8B6D-11BBCB10C687}" srcOrd="5" destOrd="0" presId="urn:microsoft.com/office/officeart/2005/8/layout/list1"/>
    <dgm:cxn modelId="{E9254B00-7709-FE44-AC53-7AE7CD4B3748}" type="presParOf" srcId="{98C73E94-F737-7F4E-AB80-26B9CCA912E7}" destId="{4745169B-9B51-C84B-A066-FFC9B66BBA63}" srcOrd="6" destOrd="0" presId="urn:microsoft.com/office/officeart/2005/8/layout/list1"/>
    <dgm:cxn modelId="{8E9EDABA-DE32-E14E-997C-4D35D4C76DF1}" type="presParOf" srcId="{98C73E94-F737-7F4E-AB80-26B9CCA912E7}" destId="{F2D5C3FF-DFF2-4645-AD1E-A406BF50C081}" srcOrd="7" destOrd="0" presId="urn:microsoft.com/office/officeart/2005/8/layout/list1"/>
    <dgm:cxn modelId="{3397226F-1A22-9346-8767-F1AD9D286859}" type="presParOf" srcId="{98C73E94-F737-7F4E-AB80-26B9CCA912E7}" destId="{6F337513-BDA2-1C45-94D2-6BC39D479BFB}" srcOrd="8" destOrd="0" presId="urn:microsoft.com/office/officeart/2005/8/layout/list1"/>
    <dgm:cxn modelId="{0536F073-919C-8C44-A445-2F6264EB144B}" type="presParOf" srcId="{6F337513-BDA2-1C45-94D2-6BC39D479BFB}" destId="{1BA2FA64-7508-6D41-B412-9687723379BB}" srcOrd="0" destOrd="0" presId="urn:microsoft.com/office/officeart/2005/8/layout/list1"/>
    <dgm:cxn modelId="{D0E9F748-6322-8444-8037-FDDF702E0318}" type="presParOf" srcId="{6F337513-BDA2-1C45-94D2-6BC39D479BFB}" destId="{313452F5-FBFB-184E-93C7-4D1B0DA0AC47}" srcOrd="1" destOrd="0" presId="urn:microsoft.com/office/officeart/2005/8/layout/list1"/>
    <dgm:cxn modelId="{765D287A-2D8A-F941-9526-59FA2F981AD8}" type="presParOf" srcId="{98C73E94-F737-7F4E-AB80-26B9CCA912E7}" destId="{D59EE025-49E3-2745-8395-B7A189337C0B}" srcOrd="9" destOrd="0" presId="urn:microsoft.com/office/officeart/2005/8/layout/list1"/>
    <dgm:cxn modelId="{A3E638A4-1233-234C-8248-326E8331F0B4}" type="presParOf" srcId="{98C73E94-F737-7F4E-AB80-26B9CCA912E7}" destId="{3E6C0318-8303-EB4C-B3BC-1C222A875EA4}" srcOrd="10" destOrd="0" presId="urn:microsoft.com/office/officeart/2005/8/layout/list1"/>
    <dgm:cxn modelId="{3CBC311F-D29D-774E-9C76-CB367497F05D}" type="presParOf" srcId="{98C73E94-F737-7F4E-AB80-26B9CCA912E7}" destId="{2B725850-F03D-5E45-ACBB-D982B37D3733}" srcOrd="11" destOrd="0" presId="urn:microsoft.com/office/officeart/2005/8/layout/list1"/>
    <dgm:cxn modelId="{BA6A821E-9736-0848-A2B7-86E49B8EC56A}" type="presParOf" srcId="{98C73E94-F737-7F4E-AB80-26B9CCA912E7}" destId="{31374E01-5BC7-8347-A1D8-8A75B6EDA6F5}" srcOrd="12" destOrd="0" presId="urn:microsoft.com/office/officeart/2005/8/layout/list1"/>
    <dgm:cxn modelId="{D8A98850-4B4C-154F-90BA-06147BD3BB8D}" type="presParOf" srcId="{31374E01-5BC7-8347-A1D8-8A75B6EDA6F5}" destId="{9A9A2651-76A7-0F4A-96EF-94B003569C91}" srcOrd="0" destOrd="0" presId="urn:microsoft.com/office/officeart/2005/8/layout/list1"/>
    <dgm:cxn modelId="{F48D60B9-8350-BA41-A89A-356DE5B2A9B2}" type="presParOf" srcId="{31374E01-5BC7-8347-A1D8-8A75B6EDA6F5}" destId="{448383FF-CA80-8A4D-A985-A8CFBBCBEC50}" srcOrd="1" destOrd="0" presId="urn:microsoft.com/office/officeart/2005/8/layout/list1"/>
    <dgm:cxn modelId="{2E8ED76E-9F2C-FB41-BF29-11AD51D7D833}" type="presParOf" srcId="{98C73E94-F737-7F4E-AB80-26B9CCA912E7}" destId="{2B3FF5A9-1CD9-E840-8E5D-68908C436654}" srcOrd="13" destOrd="0" presId="urn:microsoft.com/office/officeart/2005/8/layout/list1"/>
    <dgm:cxn modelId="{1369F9D0-CE37-7E4B-B648-6FAA0134224D}" type="presParOf" srcId="{98C73E94-F737-7F4E-AB80-26B9CCA912E7}" destId="{7162DB1B-0FD9-2D41-85BF-08AC4CB3E802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19CEA5BC-9143-2345-BA38-6F23F0076247}" type="doc">
      <dgm:prSet loTypeId="urn:microsoft.com/office/officeart/2005/8/layout/hierarchy2" loCatId="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F6E616A-0003-0645-A36E-A84398A7E16D}">
      <dgm:prSet phldrT="[Text]" custT="1"/>
      <dgm:spPr/>
      <dgm:t>
        <a:bodyPr/>
        <a:lstStyle/>
        <a:p>
          <a:r>
            <a:rPr lang="zh-CN" altLang="zh-CN" sz="2000" b="0" i="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rPr>
            <a:t>使用普通文件的问题</a:t>
          </a:r>
          <a:endParaRPr lang="en-US" sz="2000" b="0" i="0" dirty="0">
            <a:latin typeface="Microsoft YaHei" panose="020B0503020204020204" pitchFamily="34" charset="-122"/>
            <a:ea typeface="Microsoft YaHei" panose="020B0503020204020204" pitchFamily="34" charset="-122"/>
            <a:cs typeface="Times New Roman" panose="02020603050405020304" pitchFamily="18" charset="0"/>
          </a:endParaRPr>
        </a:p>
      </dgm:t>
    </dgm:pt>
    <dgm:pt modelId="{C79AF5D2-4DA1-4C4B-8D10-99418812D5BD}" type="parTrans" cxnId="{AE5FC31B-2425-294D-A8C6-BFB721DEBE8E}">
      <dgm:prSet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4A8A8FAE-BB0D-5848-A18F-CAC6BE14838D}" type="sibTrans" cxnId="{AE5FC31B-2425-294D-A8C6-BFB721DEBE8E}">
      <dgm:prSet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9B5F6F41-55FB-4A44-B9A6-A538C027A628}">
      <dgm:prSet phldrT="[Text]" custT="1"/>
      <dgm:spPr/>
      <dgm:t>
        <a:bodyPr/>
        <a:lstStyle/>
        <a:p>
          <a:r>
            <a:rPr lang="zh-CN" altLang="en-US" sz="2000" b="0" i="0" dirty="0">
              <a:latin typeface="Microsoft YaHei" panose="020B0503020204020204" pitchFamily="34" charset="-122"/>
              <a:ea typeface="Microsoft YaHei" panose="020B0503020204020204" pitchFamily="34" charset="-122"/>
            </a:rPr>
            <a:t>当文件变大时，使用起来会变慢</a:t>
          </a:r>
          <a:endParaRPr lang="en-US" sz="2000" b="0" i="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BA6D9DAA-17AB-E64B-A18A-8421A7E8D25B}" type="parTrans" cxnId="{EABA593F-12CD-154E-9E8F-602C96AC34EE}">
      <dgm:prSet custT="1"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1940D225-B656-BF4D-B707-2E6933969968}" type="sibTrans" cxnId="{EABA593F-12CD-154E-9E8F-602C96AC34EE}">
      <dgm:prSet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A9FE3C8C-3AAE-3F41-ACB8-C047CD3D4B2A}">
      <dgm:prSet phldrT="[Text]" custT="1"/>
      <dgm:spPr/>
      <dgm:t>
        <a:bodyPr/>
        <a:lstStyle/>
        <a:p>
          <a:r>
            <a:rPr lang="en-US" sz="2000" b="0" i="0" dirty="0" err="1">
              <a:latin typeface="Microsoft YaHei" panose="020B0503020204020204" pitchFamily="34" charset="-122"/>
              <a:ea typeface="Microsoft YaHei" panose="020B0503020204020204" pitchFamily="34" charset="-122"/>
            </a:rPr>
            <a:t>搜索记录不容易</a:t>
          </a:r>
          <a:endParaRPr lang="en-US" sz="2000" b="0" i="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E05BAC98-5DA1-CD48-82E7-275346AE9C4A}" type="parTrans" cxnId="{7A2F96E8-BB19-564B-A4EB-5576601E369A}">
      <dgm:prSet custT="1"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B319D784-0F01-C441-9119-1843911E47F2}" type="sibTrans" cxnId="{7A2F96E8-BB19-564B-A4EB-5576601E369A}">
      <dgm:prSet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B2C31B53-07DA-F84A-937F-160540F8C55F}">
      <dgm:prSet phldrT="[Text]" custT="1"/>
      <dgm:spPr/>
      <dgm:t>
        <a:bodyPr/>
        <a:lstStyle/>
        <a:p>
          <a:r>
            <a:rPr lang="en-US" sz="2000" b="0" i="0" dirty="0" err="1">
              <a:latin typeface="Microsoft YaHei" panose="020B0503020204020204" pitchFamily="34" charset="-122"/>
              <a:ea typeface="Microsoft YaHei" panose="020B0503020204020204" pitchFamily="34" charset="-122"/>
            </a:rPr>
            <a:t>处理并发有问题</a:t>
          </a:r>
          <a:endParaRPr lang="en-US" sz="2000" b="0" i="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F390C177-CEE5-6640-9B7B-B6D84B5243FE}" type="parTrans" cxnId="{F911931F-C4F4-E24C-9AE8-C468F06678A1}">
      <dgm:prSet custT="1"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E4B61A92-AA4C-E74E-851C-D2DB4E227596}" type="sibTrans" cxnId="{F911931F-C4F4-E24C-9AE8-C468F06678A1}">
      <dgm:prSet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5B699A6C-C180-1A47-BE17-E23EE40E9F5A}">
      <dgm:prSet phldrT="[Text]" custT="1"/>
      <dgm:spPr/>
      <dgm:t>
        <a:bodyPr/>
        <a:lstStyle/>
        <a:p>
          <a:r>
            <a:rPr lang="en-US" sz="2000" b="0" i="0" dirty="0" err="1">
              <a:latin typeface="Microsoft YaHei" panose="020B0503020204020204" pitchFamily="34" charset="-122"/>
              <a:ea typeface="Microsoft YaHei" panose="020B0503020204020204" pitchFamily="34" charset="-122"/>
            </a:rPr>
            <a:t>在中间插入</a:t>
          </a:r>
          <a:r>
            <a:rPr lang="zh-CN" altLang="en-US" sz="2000" b="0" i="0" dirty="0">
              <a:latin typeface="Microsoft YaHei" panose="020B0503020204020204" pitchFamily="34" charset="-122"/>
              <a:ea typeface="Microsoft YaHei" panose="020B0503020204020204" pitchFamily="34" charset="-122"/>
            </a:rPr>
            <a:t>、删除或修改记录，比较困难</a:t>
          </a:r>
          <a:endParaRPr lang="en-US" sz="2000" b="0" i="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34929878-6EFF-5B4A-9E0B-DBCA9BBB79BA}" type="parTrans" cxnId="{024BD20E-B01B-6944-A59B-6ABC3FB2B222}">
      <dgm:prSet custT="1"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E7776869-E07C-6D4D-A1D9-E2B2785EFF6B}" type="sibTrans" cxnId="{024BD20E-B01B-6944-A59B-6ABC3FB2B222}">
      <dgm:prSet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82747283-2D23-BD41-8271-0EC19755A4A9}">
      <dgm:prSet phldrT="[Text]" custT="1"/>
      <dgm:spPr/>
      <dgm:t>
        <a:bodyPr/>
        <a:lstStyle/>
        <a:p>
          <a:r>
            <a:rPr lang="en-US" sz="2000" b="0" i="0" dirty="0" err="1">
              <a:latin typeface="Microsoft YaHei" panose="020B0503020204020204" pitchFamily="34" charset="-122"/>
              <a:ea typeface="Microsoft YaHei" panose="020B0503020204020204" pitchFamily="34" charset="-122"/>
            </a:rPr>
            <a:t>数据的分级访问不容易实现</a:t>
          </a:r>
          <a:endParaRPr lang="en-US" sz="2000" b="0" i="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7DD5C5C8-B0CA-DC40-8248-0C2A1D78BE18}" type="parTrans" cxnId="{82A5A6A7-C513-B64A-B9FC-FFAEDDBEDC37}">
      <dgm:prSet custT="1"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36EA8982-2DD3-174C-8B84-0EF9F50E2C93}" type="sibTrans" cxnId="{82A5A6A7-C513-B64A-B9FC-FFAEDDBEDC37}">
      <dgm:prSet/>
      <dgm:spPr/>
      <dgm:t>
        <a:bodyPr/>
        <a:lstStyle/>
        <a:p>
          <a:endParaRPr lang="en-US" sz="2000" b="0" i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4A4EF7F7-8849-404E-B811-1ABD5FC327E2}" type="pres">
      <dgm:prSet presAssocID="{19CEA5BC-9143-2345-BA38-6F23F007624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0332999-3639-3D4A-8D9A-2C2B46D79D60}" type="pres">
      <dgm:prSet presAssocID="{0F6E616A-0003-0645-A36E-A84398A7E16D}" presName="root1" presStyleCnt="0"/>
      <dgm:spPr/>
    </dgm:pt>
    <dgm:pt modelId="{684FDB47-8761-3D48-8CF0-C57EF892BBEE}" type="pres">
      <dgm:prSet presAssocID="{0F6E616A-0003-0645-A36E-A84398A7E16D}" presName="LevelOneTextNode" presStyleLbl="node0" presStyleIdx="0" presStyleCnt="1">
        <dgm:presLayoutVars>
          <dgm:chPref val="3"/>
        </dgm:presLayoutVars>
      </dgm:prSet>
      <dgm:spPr/>
    </dgm:pt>
    <dgm:pt modelId="{4EF19D84-BAC5-CF42-89EC-4BCC6000F7B0}" type="pres">
      <dgm:prSet presAssocID="{0F6E616A-0003-0645-A36E-A84398A7E16D}" presName="level2hierChild" presStyleCnt="0"/>
      <dgm:spPr/>
    </dgm:pt>
    <dgm:pt modelId="{DE5414F3-B4D6-E246-A54F-BFBB5DA8E399}" type="pres">
      <dgm:prSet presAssocID="{BA6D9DAA-17AB-E64B-A18A-8421A7E8D25B}" presName="conn2-1" presStyleLbl="parChTrans1D2" presStyleIdx="0" presStyleCnt="5"/>
      <dgm:spPr/>
    </dgm:pt>
    <dgm:pt modelId="{584567DC-6D1C-7A42-9335-441F47E02E2C}" type="pres">
      <dgm:prSet presAssocID="{BA6D9DAA-17AB-E64B-A18A-8421A7E8D25B}" presName="connTx" presStyleLbl="parChTrans1D2" presStyleIdx="0" presStyleCnt="5"/>
      <dgm:spPr/>
    </dgm:pt>
    <dgm:pt modelId="{92D1506D-8373-E44A-8B0C-42BB86F15AF7}" type="pres">
      <dgm:prSet presAssocID="{9B5F6F41-55FB-4A44-B9A6-A538C027A628}" presName="root2" presStyleCnt="0"/>
      <dgm:spPr/>
    </dgm:pt>
    <dgm:pt modelId="{E16970DB-303B-7F49-9BA0-367090E79D57}" type="pres">
      <dgm:prSet presAssocID="{9B5F6F41-55FB-4A44-B9A6-A538C027A628}" presName="LevelTwoTextNode" presStyleLbl="node2" presStyleIdx="0" presStyleCnt="5">
        <dgm:presLayoutVars>
          <dgm:chPref val="3"/>
        </dgm:presLayoutVars>
      </dgm:prSet>
      <dgm:spPr/>
    </dgm:pt>
    <dgm:pt modelId="{B619C124-0AD0-2C46-B66C-E38CB352EF78}" type="pres">
      <dgm:prSet presAssocID="{9B5F6F41-55FB-4A44-B9A6-A538C027A628}" presName="level3hierChild" presStyleCnt="0"/>
      <dgm:spPr/>
    </dgm:pt>
    <dgm:pt modelId="{C5AD0EE2-8556-3B45-9BB2-36110CC7401D}" type="pres">
      <dgm:prSet presAssocID="{E05BAC98-5DA1-CD48-82E7-275346AE9C4A}" presName="conn2-1" presStyleLbl="parChTrans1D2" presStyleIdx="1" presStyleCnt="5"/>
      <dgm:spPr/>
    </dgm:pt>
    <dgm:pt modelId="{FBA4BE1F-A85D-434A-A8DC-EA6A22F159CD}" type="pres">
      <dgm:prSet presAssocID="{E05BAC98-5DA1-CD48-82E7-275346AE9C4A}" presName="connTx" presStyleLbl="parChTrans1D2" presStyleIdx="1" presStyleCnt="5"/>
      <dgm:spPr/>
    </dgm:pt>
    <dgm:pt modelId="{DC7F2C85-5598-9A4B-A608-233409A7171C}" type="pres">
      <dgm:prSet presAssocID="{A9FE3C8C-3AAE-3F41-ACB8-C047CD3D4B2A}" presName="root2" presStyleCnt="0"/>
      <dgm:spPr/>
    </dgm:pt>
    <dgm:pt modelId="{2F0AF3EA-750A-044B-BF20-86C5EDCD252F}" type="pres">
      <dgm:prSet presAssocID="{A9FE3C8C-3AAE-3F41-ACB8-C047CD3D4B2A}" presName="LevelTwoTextNode" presStyleLbl="node2" presStyleIdx="1" presStyleCnt="5">
        <dgm:presLayoutVars>
          <dgm:chPref val="3"/>
        </dgm:presLayoutVars>
      </dgm:prSet>
      <dgm:spPr/>
    </dgm:pt>
    <dgm:pt modelId="{4936FC18-D58B-EE4F-A6DF-880FE1575A33}" type="pres">
      <dgm:prSet presAssocID="{A9FE3C8C-3AAE-3F41-ACB8-C047CD3D4B2A}" presName="level3hierChild" presStyleCnt="0"/>
      <dgm:spPr/>
    </dgm:pt>
    <dgm:pt modelId="{541D8D04-AB5D-6642-A525-7A796C80F954}" type="pres">
      <dgm:prSet presAssocID="{F390C177-CEE5-6640-9B7B-B6D84B5243FE}" presName="conn2-1" presStyleLbl="parChTrans1D2" presStyleIdx="2" presStyleCnt="5"/>
      <dgm:spPr/>
    </dgm:pt>
    <dgm:pt modelId="{3FF141A7-8FB6-F944-BBC1-56D84140B9D7}" type="pres">
      <dgm:prSet presAssocID="{F390C177-CEE5-6640-9B7B-B6D84B5243FE}" presName="connTx" presStyleLbl="parChTrans1D2" presStyleIdx="2" presStyleCnt="5"/>
      <dgm:spPr/>
    </dgm:pt>
    <dgm:pt modelId="{0C32AA2A-4F0F-4741-8B3A-39C896D2CB33}" type="pres">
      <dgm:prSet presAssocID="{B2C31B53-07DA-F84A-937F-160540F8C55F}" presName="root2" presStyleCnt="0"/>
      <dgm:spPr/>
    </dgm:pt>
    <dgm:pt modelId="{1089E76C-ED56-8A4A-8E22-D3840C36B077}" type="pres">
      <dgm:prSet presAssocID="{B2C31B53-07DA-F84A-937F-160540F8C55F}" presName="LevelTwoTextNode" presStyleLbl="node2" presStyleIdx="2" presStyleCnt="5" custScaleX="123621">
        <dgm:presLayoutVars>
          <dgm:chPref val="3"/>
        </dgm:presLayoutVars>
      </dgm:prSet>
      <dgm:spPr/>
    </dgm:pt>
    <dgm:pt modelId="{F3649777-A422-5E4B-937E-951A54AE4BCA}" type="pres">
      <dgm:prSet presAssocID="{B2C31B53-07DA-F84A-937F-160540F8C55F}" presName="level3hierChild" presStyleCnt="0"/>
      <dgm:spPr/>
    </dgm:pt>
    <dgm:pt modelId="{F849DBFF-BC13-EC4D-AA7F-D647B0A8298D}" type="pres">
      <dgm:prSet presAssocID="{34929878-6EFF-5B4A-9E0B-DBCA9BBB79BA}" presName="conn2-1" presStyleLbl="parChTrans1D2" presStyleIdx="3" presStyleCnt="5"/>
      <dgm:spPr/>
    </dgm:pt>
    <dgm:pt modelId="{61B9B40B-9E00-0742-B0D8-594F3A825A7F}" type="pres">
      <dgm:prSet presAssocID="{34929878-6EFF-5B4A-9E0B-DBCA9BBB79BA}" presName="connTx" presStyleLbl="parChTrans1D2" presStyleIdx="3" presStyleCnt="5"/>
      <dgm:spPr/>
    </dgm:pt>
    <dgm:pt modelId="{97B0A45F-500E-144B-BBFB-84DC1E12DD85}" type="pres">
      <dgm:prSet presAssocID="{5B699A6C-C180-1A47-BE17-E23EE40E9F5A}" presName="root2" presStyleCnt="0"/>
      <dgm:spPr/>
    </dgm:pt>
    <dgm:pt modelId="{DB80F4A3-748C-4A4A-9671-C340F0444743}" type="pres">
      <dgm:prSet presAssocID="{5B699A6C-C180-1A47-BE17-E23EE40E9F5A}" presName="LevelTwoTextNode" presStyleLbl="node2" presStyleIdx="3" presStyleCnt="5" custScaleX="133681">
        <dgm:presLayoutVars>
          <dgm:chPref val="3"/>
        </dgm:presLayoutVars>
      </dgm:prSet>
      <dgm:spPr/>
    </dgm:pt>
    <dgm:pt modelId="{AF62718D-952B-8F4C-96EC-57B5FEFD8E67}" type="pres">
      <dgm:prSet presAssocID="{5B699A6C-C180-1A47-BE17-E23EE40E9F5A}" presName="level3hierChild" presStyleCnt="0"/>
      <dgm:spPr/>
    </dgm:pt>
    <dgm:pt modelId="{3C23BD56-25CB-FE4E-AC25-70714B2736CF}" type="pres">
      <dgm:prSet presAssocID="{7DD5C5C8-B0CA-DC40-8248-0C2A1D78BE18}" presName="conn2-1" presStyleLbl="parChTrans1D2" presStyleIdx="4" presStyleCnt="5"/>
      <dgm:spPr/>
    </dgm:pt>
    <dgm:pt modelId="{2F72336A-090A-E648-B9A6-6118915D5BD6}" type="pres">
      <dgm:prSet presAssocID="{7DD5C5C8-B0CA-DC40-8248-0C2A1D78BE18}" presName="connTx" presStyleLbl="parChTrans1D2" presStyleIdx="4" presStyleCnt="5"/>
      <dgm:spPr/>
    </dgm:pt>
    <dgm:pt modelId="{76733D21-C1FA-204C-92EB-DD90D6E83037}" type="pres">
      <dgm:prSet presAssocID="{82747283-2D23-BD41-8271-0EC19755A4A9}" presName="root2" presStyleCnt="0"/>
      <dgm:spPr/>
    </dgm:pt>
    <dgm:pt modelId="{C0679848-4AD6-3C46-B6A1-BC0A42DFCC07}" type="pres">
      <dgm:prSet presAssocID="{82747283-2D23-BD41-8271-0EC19755A4A9}" presName="LevelTwoTextNode" presStyleLbl="node2" presStyleIdx="4" presStyleCnt="5" custScaleX="166256">
        <dgm:presLayoutVars>
          <dgm:chPref val="3"/>
        </dgm:presLayoutVars>
      </dgm:prSet>
      <dgm:spPr/>
    </dgm:pt>
    <dgm:pt modelId="{EC44A62C-C9ED-F048-A645-8397FC719419}" type="pres">
      <dgm:prSet presAssocID="{82747283-2D23-BD41-8271-0EC19755A4A9}" presName="level3hierChild" presStyleCnt="0"/>
      <dgm:spPr/>
    </dgm:pt>
  </dgm:ptLst>
  <dgm:cxnLst>
    <dgm:cxn modelId="{20255D00-5BF1-A745-8BF0-1563EEF36390}" type="presOf" srcId="{7DD5C5C8-B0CA-DC40-8248-0C2A1D78BE18}" destId="{3C23BD56-25CB-FE4E-AC25-70714B2736CF}" srcOrd="0" destOrd="0" presId="urn:microsoft.com/office/officeart/2005/8/layout/hierarchy2"/>
    <dgm:cxn modelId="{8AFC3208-348D-7343-ADD0-E9B4DB18DF5D}" type="presOf" srcId="{A9FE3C8C-3AAE-3F41-ACB8-C047CD3D4B2A}" destId="{2F0AF3EA-750A-044B-BF20-86C5EDCD252F}" srcOrd="0" destOrd="0" presId="urn:microsoft.com/office/officeart/2005/8/layout/hierarchy2"/>
    <dgm:cxn modelId="{024BD20E-B01B-6944-A59B-6ABC3FB2B222}" srcId="{0F6E616A-0003-0645-A36E-A84398A7E16D}" destId="{5B699A6C-C180-1A47-BE17-E23EE40E9F5A}" srcOrd="3" destOrd="0" parTransId="{34929878-6EFF-5B4A-9E0B-DBCA9BBB79BA}" sibTransId="{E7776869-E07C-6D4D-A1D9-E2B2785EFF6B}"/>
    <dgm:cxn modelId="{AE5FC31B-2425-294D-A8C6-BFB721DEBE8E}" srcId="{19CEA5BC-9143-2345-BA38-6F23F0076247}" destId="{0F6E616A-0003-0645-A36E-A84398A7E16D}" srcOrd="0" destOrd="0" parTransId="{C79AF5D2-4DA1-4C4B-8D10-99418812D5BD}" sibTransId="{4A8A8FAE-BB0D-5848-A18F-CAC6BE14838D}"/>
    <dgm:cxn modelId="{F911931F-C4F4-E24C-9AE8-C468F06678A1}" srcId="{0F6E616A-0003-0645-A36E-A84398A7E16D}" destId="{B2C31B53-07DA-F84A-937F-160540F8C55F}" srcOrd="2" destOrd="0" parTransId="{F390C177-CEE5-6640-9B7B-B6D84B5243FE}" sibTransId="{E4B61A92-AA4C-E74E-851C-D2DB4E227596}"/>
    <dgm:cxn modelId="{83737A3C-500A-9B48-B669-DB6A12C8C72D}" type="presOf" srcId="{E05BAC98-5DA1-CD48-82E7-275346AE9C4A}" destId="{C5AD0EE2-8556-3B45-9BB2-36110CC7401D}" srcOrd="0" destOrd="0" presId="urn:microsoft.com/office/officeart/2005/8/layout/hierarchy2"/>
    <dgm:cxn modelId="{EABA593F-12CD-154E-9E8F-602C96AC34EE}" srcId="{0F6E616A-0003-0645-A36E-A84398A7E16D}" destId="{9B5F6F41-55FB-4A44-B9A6-A538C027A628}" srcOrd="0" destOrd="0" parTransId="{BA6D9DAA-17AB-E64B-A18A-8421A7E8D25B}" sibTransId="{1940D225-B656-BF4D-B707-2E6933969968}"/>
    <dgm:cxn modelId="{D5211647-362D-3B43-8F5E-42DBD08E56C9}" type="presOf" srcId="{9B5F6F41-55FB-4A44-B9A6-A538C027A628}" destId="{E16970DB-303B-7F49-9BA0-367090E79D57}" srcOrd="0" destOrd="0" presId="urn:microsoft.com/office/officeart/2005/8/layout/hierarchy2"/>
    <dgm:cxn modelId="{0DDF2B49-F0AF-3342-8917-F8D26A42117B}" type="presOf" srcId="{82747283-2D23-BD41-8271-0EC19755A4A9}" destId="{C0679848-4AD6-3C46-B6A1-BC0A42DFCC07}" srcOrd="0" destOrd="0" presId="urn:microsoft.com/office/officeart/2005/8/layout/hierarchy2"/>
    <dgm:cxn modelId="{E1062D8E-3541-7F4E-839A-24DC37D7ED20}" type="presOf" srcId="{19CEA5BC-9143-2345-BA38-6F23F0076247}" destId="{4A4EF7F7-8849-404E-B811-1ABD5FC327E2}" srcOrd="0" destOrd="0" presId="urn:microsoft.com/office/officeart/2005/8/layout/hierarchy2"/>
    <dgm:cxn modelId="{9ABAFC93-A69C-3741-8F50-BDC87A309B94}" type="presOf" srcId="{34929878-6EFF-5B4A-9E0B-DBCA9BBB79BA}" destId="{F849DBFF-BC13-EC4D-AA7F-D647B0A8298D}" srcOrd="0" destOrd="0" presId="urn:microsoft.com/office/officeart/2005/8/layout/hierarchy2"/>
    <dgm:cxn modelId="{9DC28AA0-BED2-C148-B23F-A68F1C321285}" type="presOf" srcId="{5B699A6C-C180-1A47-BE17-E23EE40E9F5A}" destId="{DB80F4A3-748C-4A4A-9671-C340F0444743}" srcOrd="0" destOrd="0" presId="urn:microsoft.com/office/officeart/2005/8/layout/hierarchy2"/>
    <dgm:cxn modelId="{FE1A0FA5-469C-D046-94E1-9EF6C31A453A}" type="presOf" srcId="{B2C31B53-07DA-F84A-937F-160540F8C55F}" destId="{1089E76C-ED56-8A4A-8E22-D3840C36B077}" srcOrd="0" destOrd="0" presId="urn:microsoft.com/office/officeart/2005/8/layout/hierarchy2"/>
    <dgm:cxn modelId="{82A5A6A7-C513-B64A-B9FC-FFAEDDBEDC37}" srcId="{0F6E616A-0003-0645-A36E-A84398A7E16D}" destId="{82747283-2D23-BD41-8271-0EC19755A4A9}" srcOrd="4" destOrd="0" parTransId="{7DD5C5C8-B0CA-DC40-8248-0C2A1D78BE18}" sibTransId="{36EA8982-2DD3-174C-8B84-0EF9F50E2C93}"/>
    <dgm:cxn modelId="{06699DA8-1761-734E-880F-0826AB5AF351}" type="presOf" srcId="{BA6D9DAA-17AB-E64B-A18A-8421A7E8D25B}" destId="{DE5414F3-B4D6-E246-A54F-BFBB5DA8E399}" srcOrd="0" destOrd="0" presId="urn:microsoft.com/office/officeart/2005/8/layout/hierarchy2"/>
    <dgm:cxn modelId="{1C4B95AF-40F2-674A-BD84-1B0B192ACE98}" type="presOf" srcId="{34929878-6EFF-5B4A-9E0B-DBCA9BBB79BA}" destId="{61B9B40B-9E00-0742-B0D8-594F3A825A7F}" srcOrd="1" destOrd="0" presId="urn:microsoft.com/office/officeart/2005/8/layout/hierarchy2"/>
    <dgm:cxn modelId="{4DE7AEB2-FCA6-3D41-90CE-C7F3692FA832}" type="presOf" srcId="{0F6E616A-0003-0645-A36E-A84398A7E16D}" destId="{684FDB47-8761-3D48-8CF0-C57EF892BBEE}" srcOrd="0" destOrd="0" presId="urn:microsoft.com/office/officeart/2005/8/layout/hierarchy2"/>
    <dgm:cxn modelId="{B682BEBC-F015-C04C-AEBA-F9633A2E918C}" type="presOf" srcId="{7DD5C5C8-B0CA-DC40-8248-0C2A1D78BE18}" destId="{2F72336A-090A-E648-B9A6-6118915D5BD6}" srcOrd="1" destOrd="0" presId="urn:microsoft.com/office/officeart/2005/8/layout/hierarchy2"/>
    <dgm:cxn modelId="{89F1D8DA-C07E-3E46-BEB7-37FF9827828A}" type="presOf" srcId="{E05BAC98-5DA1-CD48-82E7-275346AE9C4A}" destId="{FBA4BE1F-A85D-434A-A8DC-EA6A22F159CD}" srcOrd="1" destOrd="0" presId="urn:microsoft.com/office/officeart/2005/8/layout/hierarchy2"/>
    <dgm:cxn modelId="{8FA98ADE-A5C4-3E47-9F03-3325AE7A95BC}" type="presOf" srcId="{F390C177-CEE5-6640-9B7B-B6D84B5243FE}" destId="{3FF141A7-8FB6-F944-BBC1-56D84140B9D7}" srcOrd="1" destOrd="0" presId="urn:microsoft.com/office/officeart/2005/8/layout/hierarchy2"/>
    <dgm:cxn modelId="{56E240E3-6709-9F41-BE5B-A183DF833972}" type="presOf" srcId="{F390C177-CEE5-6640-9B7B-B6D84B5243FE}" destId="{541D8D04-AB5D-6642-A525-7A796C80F954}" srcOrd="0" destOrd="0" presId="urn:microsoft.com/office/officeart/2005/8/layout/hierarchy2"/>
    <dgm:cxn modelId="{7A2F96E8-BB19-564B-A4EB-5576601E369A}" srcId="{0F6E616A-0003-0645-A36E-A84398A7E16D}" destId="{A9FE3C8C-3AAE-3F41-ACB8-C047CD3D4B2A}" srcOrd="1" destOrd="0" parTransId="{E05BAC98-5DA1-CD48-82E7-275346AE9C4A}" sibTransId="{B319D784-0F01-C441-9119-1843911E47F2}"/>
    <dgm:cxn modelId="{D4988DF1-E623-6C46-BEDE-A73E50F92F00}" type="presOf" srcId="{BA6D9DAA-17AB-E64B-A18A-8421A7E8D25B}" destId="{584567DC-6D1C-7A42-9335-441F47E02E2C}" srcOrd="1" destOrd="0" presId="urn:microsoft.com/office/officeart/2005/8/layout/hierarchy2"/>
    <dgm:cxn modelId="{8EECE90C-5AD9-0E40-9124-4D9542882C63}" type="presParOf" srcId="{4A4EF7F7-8849-404E-B811-1ABD5FC327E2}" destId="{10332999-3639-3D4A-8D9A-2C2B46D79D60}" srcOrd="0" destOrd="0" presId="urn:microsoft.com/office/officeart/2005/8/layout/hierarchy2"/>
    <dgm:cxn modelId="{07FC7549-ECC6-9B4B-893C-9D7042AF269C}" type="presParOf" srcId="{10332999-3639-3D4A-8D9A-2C2B46D79D60}" destId="{684FDB47-8761-3D48-8CF0-C57EF892BBEE}" srcOrd="0" destOrd="0" presId="urn:microsoft.com/office/officeart/2005/8/layout/hierarchy2"/>
    <dgm:cxn modelId="{B4CC7430-CD32-2145-B946-1F3251206AFA}" type="presParOf" srcId="{10332999-3639-3D4A-8D9A-2C2B46D79D60}" destId="{4EF19D84-BAC5-CF42-89EC-4BCC6000F7B0}" srcOrd="1" destOrd="0" presId="urn:microsoft.com/office/officeart/2005/8/layout/hierarchy2"/>
    <dgm:cxn modelId="{2CFA9625-D2A0-C742-BAA1-01FD9AF8D5CB}" type="presParOf" srcId="{4EF19D84-BAC5-CF42-89EC-4BCC6000F7B0}" destId="{DE5414F3-B4D6-E246-A54F-BFBB5DA8E399}" srcOrd="0" destOrd="0" presId="urn:microsoft.com/office/officeart/2005/8/layout/hierarchy2"/>
    <dgm:cxn modelId="{3395443F-4744-9D48-A26C-475931BC2B4A}" type="presParOf" srcId="{DE5414F3-B4D6-E246-A54F-BFBB5DA8E399}" destId="{584567DC-6D1C-7A42-9335-441F47E02E2C}" srcOrd="0" destOrd="0" presId="urn:microsoft.com/office/officeart/2005/8/layout/hierarchy2"/>
    <dgm:cxn modelId="{301ABA4E-2583-154C-84D6-C67BEFCA3B45}" type="presParOf" srcId="{4EF19D84-BAC5-CF42-89EC-4BCC6000F7B0}" destId="{92D1506D-8373-E44A-8B0C-42BB86F15AF7}" srcOrd="1" destOrd="0" presId="urn:microsoft.com/office/officeart/2005/8/layout/hierarchy2"/>
    <dgm:cxn modelId="{59F6E285-B56C-664D-AB3D-80DA38D5CBB3}" type="presParOf" srcId="{92D1506D-8373-E44A-8B0C-42BB86F15AF7}" destId="{E16970DB-303B-7F49-9BA0-367090E79D57}" srcOrd="0" destOrd="0" presId="urn:microsoft.com/office/officeart/2005/8/layout/hierarchy2"/>
    <dgm:cxn modelId="{6747FF21-1DE3-344D-A4F1-43C90A4F44BE}" type="presParOf" srcId="{92D1506D-8373-E44A-8B0C-42BB86F15AF7}" destId="{B619C124-0AD0-2C46-B66C-E38CB352EF78}" srcOrd="1" destOrd="0" presId="urn:microsoft.com/office/officeart/2005/8/layout/hierarchy2"/>
    <dgm:cxn modelId="{01C02028-779A-0C43-973D-8AEAE3CD0EC2}" type="presParOf" srcId="{4EF19D84-BAC5-CF42-89EC-4BCC6000F7B0}" destId="{C5AD0EE2-8556-3B45-9BB2-36110CC7401D}" srcOrd="2" destOrd="0" presId="urn:microsoft.com/office/officeart/2005/8/layout/hierarchy2"/>
    <dgm:cxn modelId="{CBA89EB1-AF4E-0C4F-AFEB-E5821A9B352E}" type="presParOf" srcId="{C5AD0EE2-8556-3B45-9BB2-36110CC7401D}" destId="{FBA4BE1F-A85D-434A-A8DC-EA6A22F159CD}" srcOrd="0" destOrd="0" presId="urn:microsoft.com/office/officeart/2005/8/layout/hierarchy2"/>
    <dgm:cxn modelId="{666DE346-A436-6B45-BB36-01766B8498F1}" type="presParOf" srcId="{4EF19D84-BAC5-CF42-89EC-4BCC6000F7B0}" destId="{DC7F2C85-5598-9A4B-A608-233409A7171C}" srcOrd="3" destOrd="0" presId="urn:microsoft.com/office/officeart/2005/8/layout/hierarchy2"/>
    <dgm:cxn modelId="{DDE39376-2B86-C640-819B-DF137F55281B}" type="presParOf" srcId="{DC7F2C85-5598-9A4B-A608-233409A7171C}" destId="{2F0AF3EA-750A-044B-BF20-86C5EDCD252F}" srcOrd="0" destOrd="0" presId="urn:microsoft.com/office/officeart/2005/8/layout/hierarchy2"/>
    <dgm:cxn modelId="{6398CE73-E31F-4444-8201-DFC3C2EE1E80}" type="presParOf" srcId="{DC7F2C85-5598-9A4B-A608-233409A7171C}" destId="{4936FC18-D58B-EE4F-A6DF-880FE1575A33}" srcOrd="1" destOrd="0" presId="urn:microsoft.com/office/officeart/2005/8/layout/hierarchy2"/>
    <dgm:cxn modelId="{F2F8E989-5AE1-9846-B6F6-BC9A8DE86F8C}" type="presParOf" srcId="{4EF19D84-BAC5-CF42-89EC-4BCC6000F7B0}" destId="{541D8D04-AB5D-6642-A525-7A796C80F954}" srcOrd="4" destOrd="0" presId="urn:microsoft.com/office/officeart/2005/8/layout/hierarchy2"/>
    <dgm:cxn modelId="{D0D8EEDF-C922-694C-8960-8357C565276F}" type="presParOf" srcId="{541D8D04-AB5D-6642-A525-7A796C80F954}" destId="{3FF141A7-8FB6-F944-BBC1-56D84140B9D7}" srcOrd="0" destOrd="0" presId="urn:microsoft.com/office/officeart/2005/8/layout/hierarchy2"/>
    <dgm:cxn modelId="{D5BFFDE7-E114-8A43-972F-CD3B9FF93CC9}" type="presParOf" srcId="{4EF19D84-BAC5-CF42-89EC-4BCC6000F7B0}" destId="{0C32AA2A-4F0F-4741-8B3A-39C896D2CB33}" srcOrd="5" destOrd="0" presId="urn:microsoft.com/office/officeart/2005/8/layout/hierarchy2"/>
    <dgm:cxn modelId="{7AAED9BA-8D8C-2A4A-9178-6E88140F0C2B}" type="presParOf" srcId="{0C32AA2A-4F0F-4741-8B3A-39C896D2CB33}" destId="{1089E76C-ED56-8A4A-8E22-D3840C36B077}" srcOrd="0" destOrd="0" presId="urn:microsoft.com/office/officeart/2005/8/layout/hierarchy2"/>
    <dgm:cxn modelId="{6818F589-8895-DB42-BF97-C20B17F6B2DC}" type="presParOf" srcId="{0C32AA2A-4F0F-4741-8B3A-39C896D2CB33}" destId="{F3649777-A422-5E4B-937E-951A54AE4BCA}" srcOrd="1" destOrd="0" presId="urn:microsoft.com/office/officeart/2005/8/layout/hierarchy2"/>
    <dgm:cxn modelId="{605F2C27-9B80-ED42-83B8-06E7F634FD94}" type="presParOf" srcId="{4EF19D84-BAC5-CF42-89EC-4BCC6000F7B0}" destId="{F849DBFF-BC13-EC4D-AA7F-D647B0A8298D}" srcOrd="6" destOrd="0" presId="urn:microsoft.com/office/officeart/2005/8/layout/hierarchy2"/>
    <dgm:cxn modelId="{4B6F18EA-D484-3544-906B-F522D4C305F3}" type="presParOf" srcId="{F849DBFF-BC13-EC4D-AA7F-D647B0A8298D}" destId="{61B9B40B-9E00-0742-B0D8-594F3A825A7F}" srcOrd="0" destOrd="0" presId="urn:microsoft.com/office/officeart/2005/8/layout/hierarchy2"/>
    <dgm:cxn modelId="{1776D8D4-2FC3-8040-B369-5C66740E7373}" type="presParOf" srcId="{4EF19D84-BAC5-CF42-89EC-4BCC6000F7B0}" destId="{97B0A45F-500E-144B-BBFB-84DC1E12DD85}" srcOrd="7" destOrd="0" presId="urn:microsoft.com/office/officeart/2005/8/layout/hierarchy2"/>
    <dgm:cxn modelId="{3B0BC515-05D0-474A-9C8C-8259C93EABA8}" type="presParOf" srcId="{97B0A45F-500E-144B-BBFB-84DC1E12DD85}" destId="{DB80F4A3-748C-4A4A-9671-C340F0444743}" srcOrd="0" destOrd="0" presId="urn:microsoft.com/office/officeart/2005/8/layout/hierarchy2"/>
    <dgm:cxn modelId="{2D30D966-A656-0F4E-A70B-426B8506E723}" type="presParOf" srcId="{97B0A45F-500E-144B-BBFB-84DC1E12DD85}" destId="{AF62718D-952B-8F4C-96EC-57B5FEFD8E67}" srcOrd="1" destOrd="0" presId="urn:microsoft.com/office/officeart/2005/8/layout/hierarchy2"/>
    <dgm:cxn modelId="{CD492BC8-2F87-A546-8E4D-798F81109B09}" type="presParOf" srcId="{4EF19D84-BAC5-CF42-89EC-4BCC6000F7B0}" destId="{3C23BD56-25CB-FE4E-AC25-70714B2736CF}" srcOrd="8" destOrd="0" presId="urn:microsoft.com/office/officeart/2005/8/layout/hierarchy2"/>
    <dgm:cxn modelId="{2B3F4C4A-47EC-8347-813A-378A743121EE}" type="presParOf" srcId="{3C23BD56-25CB-FE4E-AC25-70714B2736CF}" destId="{2F72336A-090A-E648-B9A6-6118915D5BD6}" srcOrd="0" destOrd="0" presId="urn:microsoft.com/office/officeart/2005/8/layout/hierarchy2"/>
    <dgm:cxn modelId="{C72CB2EC-02F5-1D4C-916A-C2932403A61B}" type="presParOf" srcId="{4EF19D84-BAC5-CF42-89EC-4BCC6000F7B0}" destId="{76733D21-C1FA-204C-92EB-DD90D6E83037}" srcOrd="9" destOrd="0" presId="urn:microsoft.com/office/officeart/2005/8/layout/hierarchy2"/>
    <dgm:cxn modelId="{3FE8B1A1-9002-7F47-A6B5-337EFF96D99B}" type="presParOf" srcId="{76733D21-C1FA-204C-92EB-DD90D6E83037}" destId="{C0679848-4AD6-3C46-B6A1-BC0A42DFCC07}" srcOrd="0" destOrd="0" presId="urn:microsoft.com/office/officeart/2005/8/layout/hierarchy2"/>
    <dgm:cxn modelId="{6CF580DD-A443-1B43-94AA-369EE6E41761}" type="presParOf" srcId="{76733D21-C1FA-204C-92EB-DD90D6E83037}" destId="{EC44A62C-C9ED-F048-A645-8397FC719419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4FDB47-8761-3D48-8CF0-C57EF892BBEE}">
      <dsp:nvSpPr>
        <dsp:cNvPr id="0" name=""/>
        <dsp:cNvSpPr/>
      </dsp:nvSpPr>
      <dsp:spPr>
        <a:xfrm>
          <a:off x="6349" y="1863989"/>
          <a:ext cx="3381375" cy="169068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存储数据的</a:t>
          </a:r>
          <a:endParaRPr lang="en-US" sz="3200" kern="1200" dirty="0"/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两种基本方法</a:t>
          </a:r>
          <a:endParaRPr lang="en-US" sz="3200" kern="1200" dirty="0"/>
        </a:p>
      </dsp:txBody>
      <dsp:txXfrm>
        <a:off x="55868" y="1913508"/>
        <a:ext cx="3282337" cy="1591649"/>
      </dsp:txXfrm>
    </dsp:sp>
    <dsp:sp modelId="{DE5414F3-B4D6-E246-A54F-BFBB5DA8E399}">
      <dsp:nvSpPr>
        <dsp:cNvPr id="0" name=""/>
        <dsp:cNvSpPr/>
      </dsp:nvSpPr>
      <dsp:spPr>
        <a:xfrm rot="19457599">
          <a:off x="3231164" y="2195179"/>
          <a:ext cx="1665670" cy="56162"/>
        </a:xfrm>
        <a:custGeom>
          <a:avLst/>
          <a:gdLst/>
          <a:ahLst/>
          <a:cxnLst/>
          <a:rect l="0" t="0" r="0" b="0"/>
          <a:pathLst>
            <a:path>
              <a:moveTo>
                <a:pt x="0" y="28081"/>
              </a:moveTo>
              <a:lnTo>
                <a:pt x="1665670" y="28081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22358" y="2181619"/>
        <a:ext cx="83283" cy="83283"/>
      </dsp:txXfrm>
    </dsp:sp>
    <dsp:sp modelId="{E16970DB-303B-7F49-9BA0-367090E79D57}">
      <dsp:nvSpPr>
        <dsp:cNvPr id="0" name=""/>
        <dsp:cNvSpPr/>
      </dsp:nvSpPr>
      <dsp:spPr>
        <a:xfrm>
          <a:off x="4740275" y="891844"/>
          <a:ext cx="3381375" cy="169068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普通文件</a:t>
          </a:r>
          <a:endParaRPr lang="en-US" sz="3200" kern="1200" dirty="0"/>
        </a:p>
      </dsp:txBody>
      <dsp:txXfrm>
        <a:off x="4789794" y="941363"/>
        <a:ext cx="3282337" cy="1591649"/>
      </dsp:txXfrm>
    </dsp:sp>
    <dsp:sp modelId="{C5AD0EE2-8556-3B45-9BB2-36110CC7401D}">
      <dsp:nvSpPr>
        <dsp:cNvPr id="0" name=""/>
        <dsp:cNvSpPr/>
      </dsp:nvSpPr>
      <dsp:spPr>
        <a:xfrm rot="2142401">
          <a:off x="3231164" y="3167325"/>
          <a:ext cx="1665670" cy="56162"/>
        </a:xfrm>
        <a:custGeom>
          <a:avLst/>
          <a:gdLst/>
          <a:ahLst/>
          <a:cxnLst/>
          <a:rect l="0" t="0" r="0" b="0"/>
          <a:pathLst>
            <a:path>
              <a:moveTo>
                <a:pt x="0" y="28081"/>
              </a:moveTo>
              <a:lnTo>
                <a:pt x="1665670" y="28081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22358" y="3153764"/>
        <a:ext cx="83283" cy="83283"/>
      </dsp:txXfrm>
    </dsp:sp>
    <dsp:sp modelId="{2F0AF3EA-750A-044B-BF20-86C5EDCD252F}">
      <dsp:nvSpPr>
        <dsp:cNvPr id="0" name=""/>
        <dsp:cNvSpPr/>
      </dsp:nvSpPr>
      <dsp:spPr>
        <a:xfrm>
          <a:off x="4740275" y="2836135"/>
          <a:ext cx="3381375" cy="169068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数据库</a:t>
          </a:r>
          <a:endParaRPr lang="en-US" sz="3200" kern="1200" dirty="0"/>
        </a:p>
      </dsp:txBody>
      <dsp:txXfrm>
        <a:off x="4789794" y="2885654"/>
        <a:ext cx="3282337" cy="159164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4FDB47-8761-3D48-8CF0-C57EF892BBEE}">
      <dsp:nvSpPr>
        <dsp:cNvPr id="0" name=""/>
        <dsp:cNvSpPr/>
      </dsp:nvSpPr>
      <dsp:spPr>
        <a:xfrm>
          <a:off x="2322526" y="2474192"/>
          <a:ext cx="2858273" cy="10736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2400" b="0" i="0" kern="12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关系型数据库管理系统（</a:t>
          </a:r>
          <a:r>
            <a:rPr lang="en-US" altLang="zh-CN" sz="2400" b="0" i="0" kern="12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RDBMS）</a:t>
          </a:r>
          <a:endParaRPr lang="en-US" sz="2400" b="0" i="0" kern="1200" dirty="0">
            <a:latin typeface="Times New Roman" panose="02020603050405020304" pitchFamily="18" charset="0"/>
            <a:ea typeface="Microsoft YaHei" panose="020B0503020204020204" pitchFamily="34" charset="-122"/>
            <a:cs typeface="Times New Roman" panose="02020603050405020304" pitchFamily="18" charset="0"/>
          </a:endParaRPr>
        </a:p>
      </dsp:txBody>
      <dsp:txXfrm>
        <a:off x="2353973" y="2505639"/>
        <a:ext cx="2795379" cy="1010797"/>
      </dsp:txXfrm>
    </dsp:sp>
    <dsp:sp modelId="{DE5414F3-B4D6-E246-A54F-BFBB5DA8E399}">
      <dsp:nvSpPr>
        <dsp:cNvPr id="0" name=""/>
        <dsp:cNvSpPr/>
      </dsp:nvSpPr>
      <dsp:spPr>
        <a:xfrm rot="17350740">
          <a:off x="4302971" y="1760247"/>
          <a:ext cx="2614609" cy="32092"/>
        </a:xfrm>
        <a:custGeom>
          <a:avLst/>
          <a:gdLst/>
          <a:ahLst/>
          <a:cxnLst/>
          <a:rect l="0" t="0" r="0" b="0"/>
          <a:pathLst>
            <a:path>
              <a:moveTo>
                <a:pt x="0" y="16046"/>
              </a:moveTo>
              <a:lnTo>
                <a:pt x="2614609" y="160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5544911" y="1710928"/>
        <a:ext cx="130730" cy="130730"/>
      </dsp:txXfrm>
    </dsp:sp>
    <dsp:sp modelId="{E16970DB-303B-7F49-9BA0-367090E79D57}">
      <dsp:nvSpPr>
        <dsp:cNvPr id="0" name=""/>
        <dsp:cNvSpPr/>
      </dsp:nvSpPr>
      <dsp:spPr>
        <a:xfrm>
          <a:off x="6039752" y="4703"/>
          <a:ext cx="2147382" cy="10736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提供了比普通文件更快的数据访问</a:t>
          </a:r>
          <a:endParaRPr lang="en-US" sz="2400" kern="1200" dirty="0"/>
        </a:p>
      </dsp:txBody>
      <dsp:txXfrm>
        <a:off x="6071199" y="36150"/>
        <a:ext cx="2084488" cy="1010797"/>
      </dsp:txXfrm>
    </dsp:sp>
    <dsp:sp modelId="{C5AD0EE2-8556-3B45-9BB2-36110CC7401D}">
      <dsp:nvSpPr>
        <dsp:cNvPr id="0" name=""/>
        <dsp:cNvSpPr/>
      </dsp:nvSpPr>
      <dsp:spPr>
        <a:xfrm rot="18289469">
          <a:off x="4858213" y="2377619"/>
          <a:ext cx="1504126" cy="32092"/>
        </a:xfrm>
        <a:custGeom>
          <a:avLst/>
          <a:gdLst/>
          <a:ahLst/>
          <a:cxnLst/>
          <a:rect l="0" t="0" r="0" b="0"/>
          <a:pathLst>
            <a:path>
              <a:moveTo>
                <a:pt x="0" y="16046"/>
              </a:moveTo>
              <a:lnTo>
                <a:pt x="1504126" y="160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572673" y="2356062"/>
        <a:ext cx="75206" cy="75206"/>
      </dsp:txXfrm>
    </dsp:sp>
    <dsp:sp modelId="{2F0AF3EA-750A-044B-BF20-86C5EDCD252F}">
      <dsp:nvSpPr>
        <dsp:cNvPr id="0" name=""/>
        <dsp:cNvSpPr/>
      </dsp:nvSpPr>
      <dsp:spPr>
        <a:xfrm>
          <a:off x="6039752" y="1239447"/>
          <a:ext cx="2147382" cy="10736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很容易地查找并检索满足特定条件的数据集合</a:t>
          </a:r>
          <a:endParaRPr lang="en-US" sz="2200" kern="1200" dirty="0"/>
        </a:p>
      </dsp:txBody>
      <dsp:txXfrm>
        <a:off x="6071199" y="1270894"/>
        <a:ext cx="2084488" cy="1010797"/>
      </dsp:txXfrm>
    </dsp:sp>
    <dsp:sp modelId="{541D8D04-AB5D-6642-A525-7A796C80F954}">
      <dsp:nvSpPr>
        <dsp:cNvPr id="0" name=""/>
        <dsp:cNvSpPr/>
      </dsp:nvSpPr>
      <dsp:spPr>
        <a:xfrm>
          <a:off x="5180799" y="2994992"/>
          <a:ext cx="858952" cy="32092"/>
        </a:xfrm>
        <a:custGeom>
          <a:avLst/>
          <a:gdLst/>
          <a:ahLst/>
          <a:cxnLst/>
          <a:rect l="0" t="0" r="0" b="0"/>
          <a:pathLst>
            <a:path>
              <a:moveTo>
                <a:pt x="0" y="16046"/>
              </a:moveTo>
              <a:lnTo>
                <a:pt x="858952" y="160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588802" y="2989564"/>
        <a:ext cx="42947" cy="42947"/>
      </dsp:txXfrm>
    </dsp:sp>
    <dsp:sp modelId="{1089E76C-ED56-8A4A-8E22-D3840C36B077}">
      <dsp:nvSpPr>
        <dsp:cNvPr id="0" name=""/>
        <dsp:cNvSpPr/>
      </dsp:nvSpPr>
      <dsp:spPr>
        <a:xfrm>
          <a:off x="6039752" y="2474192"/>
          <a:ext cx="2147382" cy="10736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具有内置的处理并发访问的机制</a:t>
          </a:r>
          <a:endParaRPr lang="en-US" sz="2000" kern="1200" dirty="0"/>
        </a:p>
      </dsp:txBody>
      <dsp:txXfrm>
        <a:off x="6071199" y="2505639"/>
        <a:ext cx="2084488" cy="1010797"/>
      </dsp:txXfrm>
    </dsp:sp>
    <dsp:sp modelId="{796ED364-83CD-C54A-86F6-F63D88D24CDB}">
      <dsp:nvSpPr>
        <dsp:cNvPr id="0" name=""/>
        <dsp:cNvSpPr/>
      </dsp:nvSpPr>
      <dsp:spPr>
        <a:xfrm rot="3310531">
          <a:off x="4858213" y="3612364"/>
          <a:ext cx="1504126" cy="32092"/>
        </a:xfrm>
        <a:custGeom>
          <a:avLst/>
          <a:gdLst/>
          <a:ahLst/>
          <a:cxnLst/>
          <a:rect l="0" t="0" r="0" b="0"/>
          <a:pathLst>
            <a:path>
              <a:moveTo>
                <a:pt x="0" y="16046"/>
              </a:moveTo>
              <a:lnTo>
                <a:pt x="1504126" y="160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572673" y="3590807"/>
        <a:ext cx="75206" cy="75206"/>
      </dsp:txXfrm>
    </dsp:sp>
    <dsp:sp modelId="{AF8147DD-D607-3544-9AAD-9C975C61CC44}">
      <dsp:nvSpPr>
        <dsp:cNvPr id="0" name=""/>
        <dsp:cNvSpPr/>
      </dsp:nvSpPr>
      <dsp:spPr>
        <a:xfrm>
          <a:off x="6039752" y="3708937"/>
          <a:ext cx="2147382" cy="10736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/>
            <a:t>﻿可以随机访问数据</a:t>
          </a:r>
          <a:endParaRPr lang="en-US" sz="2000" kern="1200" dirty="0"/>
        </a:p>
      </dsp:txBody>
      <dsp:txXfrm>
        <a:off x="6071199" y="3740384"/>
        <a:ext cx="2084488" cy="1010797"/>
      </dsp:txXfrm>
    </dsp:sp>
    <dsp:sp modelId="{57076ACA-40AD-5441-B2A2-B4B052A631ED}">
      <dsp:nvSpPr>
        <dsp:cNvPr id="0" name=""/>
        <dsp:cNvSpPr/>
      </dsp:nvSpPr>
      <dsp:spPr>
        <a:xfrm rot="4249260">
          <a:off x="4302971" y="4229737"/>
          <a:ext cx="2614609" cy="32092"/>
        </a:xfrm>
        <a:custGeom>
          <a:avLst/>
          <a:gdLst/>
          <a:ahLst/>
          <a:cxnLst/>
          <a:rect l="0" t="0" r="0" b="0"/>
          <a:pathLst>
            <a:path>
              <a:moveTo>
                <a:pt x="0" y="16046"/>
              </a:moveTo>
              <a:lnTo>
                <a:pt x="2614609" y="160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5544911" y="4180418"/>
        <a:ext cx="130730" cy="130730"/>
      </dsp:txXfrm>
    </dsp:sp>
    <dsp:sp modelId="{FE549E53-A557-E045-87B9-922933BB46EA}">
      <dsp:nvSpPr>
        <dsp:cNvPr id="0" name=""/>
        <dsp:cNvSpPr/>
      </dsp:nvSpPr>
      <dsp:spPr>
        <a:xfrm>
          <a:off x="6039752" y="4943682"/>
          <a:ext cx="2147382" cy="10736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﻿具有内置的权限系统</a:t>
          </a:r>
          <a:endParaRPr lang="en-US" sz="2000" kern="1200" dirty="0"/>
        </a:p>
      </dsp:txBody>
      <dsp:txXfrm>
        <a:off x="6071199" y="4975129"/>
        <a:ext cx="2084488" cy="10107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FFD559-74DB-4C47-8BE5-B19B8B0C6A73}">
      <dsp:nvSpPr>
        <dsp:cNvPr id="0" name=""/>
        <dsp:cNvSpPr/>
      </dsp:nvSpPr>
      <dsp:spPr>
        <a:xfrm>
          <a:off x="7143" y="29611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打开文件</a:t>
          </a:r>
          <a:endParaRPr lang="en-US" sz="2100" kern="1200" dirty="0"/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（处理特殊情况）</a:t>
          </a:r>
          <a:endParaRPr lang="en-US" sz="2100" kern="1200" dirty="0"/>
        </a:p>
      </dsp:txBody>
      <dsp:txXfrm>
        <a:off x="44665" y="333632"/>
        <a:ext cx="2060143" cy="1206068"/>
      </dsp:txXfrm>
    </dsp:sp>
    <dsp:sp modelId="{2DEA15A6-F42B-4448-8D19-C7469B1BF351}">
      <dsp:nvSpPr>
        <dsp:cNvPr id="0" name=""/>
        <dsp:cNvSpPr/>
      </dsp:nvSpPr>
      <dsp:spPr>
        <a:xfrm>
          <a:off x="2355850" y="67190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355850" y="777808"/>
        <a:ext cx="316861" cy="317716"/>
      </dsp:txXfrm>
    </dsp:sp>
    <dsp:sp modelId="{8C339A3B-FE42-EF49-AAEC-67C116E2E6C4}">
      <dsp:nvSpPr>
        <dsp:cNvPr id="0" name=""/>
        <dsp:cNvSpPr/>
      </dsp:nvSpPr>
      <dsp:spPr>
        <a:xfrm>
          <a:off x="2996406" y="29611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将数据写入文件</a:t>
          </a:r>
          <a:endParaRPr lang="en-US" sz="2100" kern="1200" dirty="0"/>
        </a:p>
      </dsp:txBody>
      <dsp:txXfrm>
        <a:off x="3033928" y="333632"/>
        <a:ext cx="2060143" cy="1206068"/>
      </dsp:txXfrm>
    </dsp:sp>
    <dsp:sp modelId="{6B7F27F7-3598-5949-87BF-A4D06773D12C}">
      <dsp:nvSpPr>
        <dsp:cNvPr id="0" name=""/>
        <dsp:cNvSpPr/>
      </dsp:nvSpPr>
      <dsp:spPr>
        <a:xfrm>
          <a:off x="5345112" y="67190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5345112" y="777808"/>
        <a:ext cx="316861" cy="317716"/>
      </dsp:txXfrm>
    </dsp:sp>
    <dsp:sp modelId="{88B61AB9-9D2F-7741-BB93-EAD4A0CB5DFD}">
      <dsp:nvSpPr>
        <dsp:cNvPr id="0" name=""/>
        <dsp:cNvSpPr/>
      </dsp:nvSpPr>
      <dsp:spPr>
        <a:xfrm>
          <a:off x="5985668" y="29611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关闭文件</a:t>
          </a:r>
          <a:endParaRPr lang="en-US" sz="2100" kern="1200" dirty="0"/>
        </a:p>
      </dsp:txBody>
      <dsp:txXfrm>
        <a:off x="6023190" y="333632"/>
        <a:ext cx="2060143" cy="1206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FFD559-74DB-4C47-8BE5-B19B8B0C6A73}">
      <dsp:nvSpPr>
        <dsp:cNvPr id="0" name=""/>
        <dsp:cNvSpPr/>
      </dsp:nvSpPr>
      <dsp:spPr>
        <a:xfrm>
          <a:off x="7143" y="29611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打开文件</a:t>
          </a:r>
          <a:endParaRPr lang="en-US" sz="2100" kern="1200" dirty="0"/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（处理特殊情况）</a:t>
          </a:r>
          <a:endParaRPr lang="en-US" sz="2100" kern="1200" dirty="0"/>
        </a:p>
      </dsp:txBody>
      <dsp:txXfrm>
        <a:off x="44665" y="333632"/>
        <a:ext cx="2060143" cy="1206068"/>
      </dsp:txXfrm>
    </dsp:sp>
    <dsp:sp modelId="{2DEA15A6-F42B-4448-8D19-C7469B1BF351}">
      <dsp:nvSpPr>
        <dsp:cNvPr id="0" name=""/>
        <dsp:cNvSpPr/>
      </dsp:nvSpPr>
      <dsp:spPr>
        <a:xfrm>
          <a:off x="2355850" y="67190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355850" y="777808"/>
        <a:ext cx="316861" cy="317716"/>
      </dsp:txXfrm>
    </dsp:sp>
    <dsp:sp modelId="{8C339A3B-FE42-EF49-AAEC-67C116E2E6C4}">
      <dsp:nvSpPr>
        <dsp:cNvPr id="0" name=""/>
        <dsp:cNvSpPr/>
      </dsp:nvSpPr>
      <dsp:spPr>
        <a:xfrm>
          <a:off x="2996406" y="29611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从文件中</a:t>
          </a:r>
          <a:endParaRPr lang="en-US" sz="2100" kern="1200" dirty="0"/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读取数据</a:t>
          </a:r>
          <a:endParaRPr lang="en-US" sz="2100" kern="1200" dirty="0"/>
        </a:p>
      </dsp:txBody>
      <dsp:txXfrm>
        <a:off x="3033928" y="333632"/>
        <a:ext cx="2060143" cy="1206068"/>
      </dsp:txXfrm>
    </dsp:sp>
    <dsp:sp modelId="{6B7F27F7-3598-5949-87BF-A4D06773D12C}">
      <dsp:nvSpPr>
        <dsp:cNvPr id="0" name=""/>
        <dsp:cNvSpPr/>
      </dsp:nvSpPr>
      <dsp:spPr>
        <a:xfrm>
          <a:off x="5345112" y="67190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5345112" y="777808"/>
        <a:ext cx="316861" cy="317716"/>
      </dsp:txXfrm>
    </dsp:sp>
    <dsp:sp modelId="{88B61AB9-9D2F-7741-BB93-EAD4A0CB5DFD}">
      <dsp:nvSpPr>
        <dsp:cNvPr id="0" name=""/>
        <dsp:cNvSpPr/>
      </dsp:nvSpPr>
      <dsp:spPr>
        <a:xfrm>
          <a:off x="5985668" y="29611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关闭文件</a:t>
          </a:r>
          <a:endParaRPr lang="en-US" sz="2100" kern="1200" dirty="0"/>
        </a:p>
      </dsp:txBody>
      <dsp:txXfrm>
        <a:off x="6023190" y="333632"/>
        <a:ext cx="2060143" cy="12060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4FDB47-8761-3D48-8CF0-C57EF892BBEE}">
      <dsp:nvSpPr>
        <dsp:cNvPr id="0" name=""/>
        <dsp:cNvSpPr/>
      </dsp:nvSpPr>
      <dsp:spPr>
        <a:xfrm>
          <a:off x="2360" y="2170064"/>
          <a:ext cx="3363894" cy="16819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0" i="0" kern="1200" dirty="0" err="1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fopen</a:t>
          </a:r>
          <a:r>
            <a:rPr lang="en-US" altLang="zh-CN" sz="2400" b="0" i="0" kern="12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()</a:t>
          </a:r>
          <a:r>
            <a:rPr lang="zh-CN" altLang="en-US" sz="2400" b="0" i="0" kern="12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函数的</a:t>
          </a:r>
          <a:r>
            <a:rPr lang="en-US" altLang="zh-CN" sz="2400" b="0" i="0" kern="12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3</a:t>
          </a:r>
          <a:r>
            <a:rPr lang="zh-CN" altLang="en-US" sz="2400" b="0" i="0" kern="12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种选择</a:t>
          </a:r>
          <a:endParaRPr lang="en-US" sz="2400" b="0" i="0" kern="1200" dirty="0">
            <a:latin typeface="Times New Roman" panose="02020603050405020304" pitchFamily="18" charset="0"/>
            <a:ea typeface="Microsoft YaHei" panose="020B0503020204020204" pitchFamily="34" charset="-122"/>
            <a:cs typeface="Times New Roman" panose="02020603050405020304" pitchFamily="18" charset="0"/>
          </a:endParaRPr>
        </a:p>
      </dsp:txBody>
      <dsp:txXfrm>
        <a:off x="51623" y="2219327"/>
        <a:ext cx="3265368" cy="1583421"/>
      </dsp:txXfrm>
    </dsp:sp>
    <dsp:sp modelId="{DE5414F3-B4D6-E246-A54F-BFBB5DA8E399}">
      <dsp:nvSpPr>
        <dsp:cNvPr id="0" name=""/>
        <dsp:cNvSpPr/>
      </dsp:nvSpPr>
      <dsp:spPr>
        <a:xfrm rot="18289469">
          <a:off x="2860919" y="2018782"/>
          <a:ext cx="2356227" cy="50273"/>
        </a:xfrm>
        <a:custGeom>
          <a:avLst/>
          <a:gdLst/>
          <a:ahLst/>
          <a:cxnLst/>
          <a:rect l="0" t="0" r="0" b="0"/>
          <a:pathLst>
            <a:path>
              <a:moveTo>
                <a:pt x="0" y="25136"/>
              </a:moveTo>
              <a:lnTo>
                <a:pt x="2356227" y="2513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3980127" y="1985013"/>
        <a:ext cx="117811" cy="117811"/>
      </dsp:txXfrm>
    </dsp:sp>
    <dsp:sp modelId="{E16970DB-303B-7F49-9BA0-367090E79D57}">
      <dsp:nvSpPr>
        <dsp:cNvPr id="0" name=""/>
        <dsp:cNvSpPr/>
      </dsp:nvSpPr>
      <dsp:spPr>
        <a:xfrm>
          <a:off x="4711812" y="235825"/>
          <a:ext cx="3363894" cy="16819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打开文件为了只读、 只写或者读和写</a:t>
          </a:r>
          <a:endParaRPr lang="en-US" sz="2400" kern="1200" dirty="0"/>
        </a:p>
      </dsp:txBody>
      <dsp:txXfrm>
        <a:off x="4761075" y="285088"/>
        <a:ext cx="3265368" cy="1583421"/>
      </dsp:txXfrm>
    </dsp:sp>
    <dsp:sp modelId="{C5AD0EE2-8556-3B45-9BB2-36110CC7401D}">
      <dsp:nvSpPr>
        <dsp:cNvPr id="0" name=""/>
        <dsp:cNvSpPr/>
      </dsp:nvSpPr>
      <dsp:spPr>
        <a:xfrm>
          <a:off x="3366254" y="2985901"/>
          <a:ext cx="1345557" cy="50273"/>
        </a:xfrm>
        <a:custGeom>
          <a:avLst/>
          <a:gdLst/>
          <a:ahLst/>
          <a:cxnLst/>
          <a:rect l="0" t="0" r="0" b="0"/>
          <a:pathLst>
            <a:path>
              <a:moveTo>
                <a:pt x="0" y="25136"/>
              </a:moveTo>
              <a:lnTo>
                <a:pt x="1345557" y="2513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05394" y="2977399"/>
        <a:ext cx="67277" cy="67277"/>
      </dsp:txXfrm>
    </dsp:sp>
    <dsp:sp modelId="{2F0AF3EA-750A-044B-BF20-86C5EDCD252F}">
      <dsp:nvSpPr>
        <dsp:cNvPr id="0" name=""/>
        <dsp:cNvSpPr/>
      </dsp:nvSpPr>
      <dsp:spPr>
        <a:xfrm>
          <a:off x="4711812" y="2170064"/>
          <a:ext cx="3363894" cy="16819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如果要写一个文件， 可能希望覆盖所有已有的文件内容， 或者仅仅将新数据追加</a:t>
          </a:r>
          <a:endParaRPr lang="en-US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到文件末尾，或可以终止程序的执行。</a:t>
          </a:r>
          <a:endParaRPr lang="en-US" sz="1900" kern="1200" dirty="0"/>
        </a:p>
      </dsp:txBody>
      <dsp:txXfrm>
        <a:off x="4761075" y="2219327"/>
        <a:ext cx="3265368" cy="1583421"/>
      </dsp:txXfrm>
    </dsp:sp>
    <dsp:sp modelId="{541D8D04-AB5D-6642-A525-7A796C80F954}">
      <dsp:nvSpPr>
        <dsp:cNvPr id="0" name=""/>
        <dsp:cNvSpPr/>
      </dsp:nvSpPr>
      <dsp:spPr>
        <a:xfrm rot="3310531">
          <a:off x="2860919" y="3953021"/>
          <a:ext cx="2356227" cy="50273"/>
        </a:xfrm>
        <a:custGeom>
          <a:avLst/>
          <a:gdLst/>
          <a:ahLst/>
          <a:cxnLst/>
          <a:rect l="0" t="0" r="0" b="0"/>
          <a:pathLst>
            <a:path>
              <a:moveTo>
                <a:pt x="0" y="25136"/>
              </a:moveTo>
              <a:lnTo>
                <a:pt x="2356227" y="2513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3980127" y="3919252"/>
        <a:ext cx="117811" cy="117811"/>
      </dsp:txXfrm>
    </dsp:sp>
    <dsp:sp modelId="{1089E76C-ED56-8A4A-8E22-D3840C36B077}">
      <dsp:nvSpPr>
        <dsp:cNvPr id="0" name=""/>
        <dsp:cNvSpPr/>
      </dsp:nvSpPr>
      <dsp:spPr>
        <a:xfrm>
          <a:off x="4711812" y="4104304"/>
          <a:ext cx="3363894" cy="16819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针对二进制文件和文本文件的操作</a:t>
          </a:r>
          <a:endParaRPr lang="en-US" sz="2000" kern="1200" dirty="0"/>
        </a:p>
      </dsp:txBody>
      <dsp:txXfrm>
        <a:off x="4761075" y="4153567"/>
        <a:ext cx="3265368" cy="158342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4FDB47-8761-3D48-8CF0-C57EF892BBEE}">
      <dsp:nvSpPr>
        <dsp:cNvPr id="0" name=""/>
        <dsp:cNvSpPr/>
      </dsp:nvSpPr>
      <dsp:spPr>
        <a:xfrm>
          <a:off x="1246909" y="1082595"/>
          <a:ext cx="1877505" cy="9387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600" b="0" i="0" kern="1200" dirty="0" err="1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fopen</a:t>
          </a:r>
          <a:r>
            <a:rPr lang="en-US" altLang="zh-CN" sz="3600" b="0" i="0" kern="12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()</a:t>
          </a:r>
          <a:endParaRPr lang="en-US" sz="3600" b="0" i="0" kern="1200" dirty="0">
            <a:latin typeface="Times New Roman" panose="02020603050405020304" pitchFamily="18" charset="0"/>
            <a:ea typeface="Microsoft YaHei" panose="020B0503020204020204" pitchFamily="34" charset="-122"/>
            <a:cs typeface="Times New Roman" panose="02020603050405020304" pitchFamily="18" charset="0"/>
          </a:endParaRPr>
        </a:p>
      </dsp:txBody>
      <dsp:txXfrm>
        <a:off x="1274404" y="1110090"/>
        <a:ext cx="1822515" cy="883762"/>
      </dsp:txXfrm>
    </dsp:sp>
    <dsp:sp modelId="{DE5414F3-B4D6-E246-A54F-BFBB5DA8E399}">
      <dsp:nvSpPr>
        <dsp:cNvPr id="0" name=""/>
        <dsp:cNvSpPr/>
      </dsp:nvSpPr>
      <dsp:spPr>
        <a:xfrm rot="18289469">
          <a:off x="2842370" y="984969"/>
          <a:ext cx="1315091" cy="54438"/>
        </a:xfrm>
        <a:custGeom>
          <a:avLst/>
          <a:gdLst/>
          <a:ahLst/>
          <a:cxnLst/>
          <a:rect l="0" t="0" r="0" b="0"/>
          <a:pathLst>
            <a:path>
              <a:moveTo>
                <a:pt x="0" y="27219"/>
              </a:moveTo>
              <a:lnTo>
                <a:pt x="1315091" y="27219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67039" y="979311"/>
        <a:ext cx="65754" cy="65754"/>
      </dsp:txXfrm>
    </dsp:sp>
    <dsp:sp modelId="{E16970DB-303B-7F49-9BA0-367090E79D57}">
      <dsp:nvSpPr>
        <dsp:cNvPr id="0" name=""/>
        <dsp:cNvSpPr/>
      </dsp:nvSpPr>
      <dsp:spPr>
        <a:xfrm>
          <a:off x="3875417" y="3029"/>
          <a:ext cx="2500312" cy="9387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400" kern="1200" dirty="0"/>
            <a:t>FTP</a:t>
          </a:r>
          <a:r>
            <a:rPr lang="zh-CN" altLang="en-US" sz="4400" kern="1200" dirty="0"/>
            <a:t>协议</a:t>
          </a:r>
          <a:endParaRPr lang="en-US" sz="4400" kern="1200" dirty="0"/>
        </a:p>
      </dsp:txBody>
      <dsp:txXfrm>
        <a:off x="3902912" y="30524"/>
        <a:ext cx="2445322" cy="883762"/>
      </dsp:txXfrm>
    </dsp:sp>
    <dsp:sp modelId="{C5AD0EE2-8556-3B45-9BB2-36110CC7401D}">
      <dsp:nvSpPr>
        <dsp:cNvPr id="0" name=""/>
        <dsp:cNvSpPr/>
      </dsp:nvSpPr>
      <dsp:spPr>
        <a:xfrm>
          <a:off x="3124415" y="1524752"/>
          <a:ext cx="751002" cy="54438"/>
        </a:xfrm>
        <a:custGeom>
          <a:avLst/>
          <a:gdLst/>
          <a:ahLst/>
          <a:cxnLst/>
          <a:rect l="0" t="0" r="0" b="0"/>
          <a:pathLst>
            <a:path>
              <a:moveTo>
                <a:pt x="0" y="27219"/>
              </a:moveTo>
              <a:lnTo>
                <a:pt x="751002" y="27219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81141" y="1533196"/>
        <a:ext cx="37550" cy="37550"/>
      </dsp:txXfrm>
    </dsp:sp>
    <dsp:sp modelId="{2F0AF3EA-750A-044B-BF20-86C5EDCD252F}">
      <dsp:nvSpPr>
        <dsp:cNvPr id="0" name=""/>
        <dsp:cNvSpPr/>
      </dsp:nvSpPr>
      <dsp:spPr>
        <a:xfrm>
          <a:off x="3875417" y="1082595"/>
          <a:ext cx="2571563" cy="9387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300" kern="1200" dirty="0"/>
            <a:t>HTTP</a:t>
          </a:r>
          <a:r>
            <a:rPr lang="zh-CN" altLang="en-US" sz="4300" kern="1200" dirty="0"/>
            <a:t>协议</a:t>
          </a:r>
          <a:endParaRPr lang="en-US" sz="4300" kern="1200" dirty="0"/>
        </a:p>
      </dsp:txBody>
      <dsp:txXfrm>
        <a:off x="3902912" y="1110090"/>
        <a:ext cx="2516573" cy="883762"/>
      </dsp:txXfrm>
    </dsp:sp>
    <dsp:sp modelId="{541D8D04-AB5D-6642-A525-7A796C80F954}">
      <dsp:nvSpPr>
        <dsp:cNvPr id="0" name=""/>
        <dsp:cNvSpPr/>
      </dsp:nvSpPr>
      <dsp:spPr>
        <a:xfrm rot="3310531">
          <a:off x="2842370" y="2064535"/>
          <a:ext cx="1315091" cy="54438"/>
        </a:xfrm>
        <a:custGeom>
          <a:avLst/>
          <a:gdLst/>
          <a:ahLst/>
          <a:cxnLst/>
          <a:rect l="0" t="0" r="0" b="0"/>
          <a:pathLst>
            <a:path>
              <a:moveTo>
                <a:pt x="0" y="27219"/>
              </a:moveTo>
              <a:lnTo>
                <a:pt x="1315091" y="27219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67039" y="2058877"/>
        <a:ext cx="65754" cy="65754"/>
      </dsp:txXfrm>
    </dsp:sp>
    <dsp:sp modelId="{1089E76C-ED56-8A4A-8E22-D3840C36B077}">
      <dsp:nvSpPr>
        <dsp:cNvPr id="0" name=""/>
        <dsp:cNvSpPr/>
      </dsp:nvSpPr>
      <dsp:spPr>
        <a:xfrm>
          <a:off x="3875417" y="2162161"/>
          <a:ext cx="1877505" cy="9387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其他协议</a:t>
          </a:r>
          <a:endParaRPr lang="en-US" sz="3200" kern="1200" dirty="0"/>
        </a:p>
      </dsp:txBody>
      <dsp:txXfrm>
        <a:off x="3902912" y="2189656"/>
        <a:ext cx="1822515" cy="88376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4FDB47-8761-3D48-8CF0-C57EF892BBEE}">
      <dsp:nvSpPr>
        <dsp:cNvPr id="0" name=""/>
        <dsp:cNvSpPr/>
      </dsp:nvSpPr>
      <dsp:spPr>
        <a:xfrm>
          <a:off x="8654" y="1130290"/>
          <a:ext cx="1686726" cy="8433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600" b="0" i="0" kern="1200" dirty="0" err="1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fwrite</a:t>
          </a:r>
          <a:r>
            <a:rPr lang="en-US" altLang="zh-CN" sz="3600" b="0" i="0" kern="12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rPr>
            <a:t>()</a:t>
          </a:r>
          <a:endParaRPr lang="en-US" sz="3600" b="0" i="0" kern="1200" dirty="0">
            <a:latin typeface="Times New Roman" panose="02020603050405020304" pitchFamily="18" charset="0"/>
            <a:ea typeface="Microsoft YaHei" panose="020B0503020204020204" pitchFamily="34" charset="-122"/>
            <a:cs typeface="Times New Roman" panose="02020603050405020304" pitchFamily="18" charset="0"/>
          </a:endParaRPr>
        </a:p>
      </dsp:txBody>
      <dsp:txXfrm>
        <a:off x="33355" y="1154991"/>
        <a:ext cx="1637324" cy="793961"/>
      </dsp:txXfrm>
    </dsp:sp>
    <dsp:sp modelId="{DE5414F3-B4D6-E246-A54F-BFBB5DA8E399}">
      <dsp:nvSpPr>
        <dsp:cNvPr id="0" name=""/>
        <dsp:cNvSpPr/>
      </dsp:nvSpPr>
      <dsp:spPr>
        <a:xfrm rot="19457599">
          <a:off x="1617285" y="1285051"/>
          <a:ext cx="830884" cy="48907"/>
        </a:xfrm>
        <a:custGeom>
          <a:avLst/>
          <a:gdLst/>
          <a:ahLst/>
          <a:cxnLst/>
          <a:rect l="0" t="0" r="0" b="0"/>
          <a:pathLst>
            <a:path>
              <a:moveTo>
                <a:pt x="0" y="24453"/>
              </a:moveTo>
              <a:lnTo>
                <a:pt x="830884" y="24453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11955" y="1288732"/>
        <a:ext cx="41544" cy="41544"/>
      </dsp:txXfrm>
    </dsp:sp>
    <dsp:sp modelId="{E16970DB-303B-7F49-9BA0-367090E79D57}">
      <dsp:nvSpPr>
        <dsp:cNvPr id="0" name=""/>
        <dsp:cNvSpPr/>
      </dsp:nvSpPr>
      <dsp:spPr>
        <a:xfrm>
          <a:off x="2370072" y="645356"/>
          <a:ext cx="3205557" cy="8433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400" kern="1200" dirty="0"/>
            <a:t>别名</a:t>
          </a:r>
          <a:r>
            <a:rPr lang="en-US" altLang="zh-CN" sz="4400" kern="1200" dirty="0"/>
            <a:t>:</a:t>
          </a:r>
          <a:r>
            <a:rPr lang="zh-CN" altLang="en-US" sz="4400" kern="1200" dirty="0"/>
            <a:t> </a:t>
          </a:r>
          <a:r>
            <a:rPr lang="en-US" altLang="zh-CN" sz="4400" kern="1200" dirty="0" err="1"/>
            <a:t>fputs</a:t>
          </a:r>
          <a:r>
            <a:rPr lang="en-US" altLang="zh-CN" sz="4400" kern="1200" dirty="0"/>
            <a:t>()</a:t>
          </a:r>
          <a:endParaRPr lang="en-US" sz="4400" kern="1200" dirty="0"/>
        </a:p>
      </dsp:txBody>
      <dsp:txXfrm>
        <a:off x="2394773" y="670057"/>
        <a:ext cx="3156155" cy="793961"/>
      </dsp:txXfrm>
    </dsp:sp>
    <dsp:sp modelId="{C5AD0EE2-8556-3B45-9BB2-36110CC7401D}">
      <dsp:nvSpPr>
        <dsp:cNvPr id="0" name=""/>
        <dsp:cNvSpPr/>
      </dsp:nvSpPr>
      <dsp:spPr>
        <a:xfrm rot="2142401">
          <a:off x="1617285" y="1769985"/>
          <a:ext cx="830884" cy="48907"/>
        </a:xfrm>
        <a:custGeom>
          <a:avLst/>
          <a:gdLst/>
          <a:ahLst/>
          <a:cxnLst/>
          <a:rect l="0" t="0" r="0" b="0"/>
          <a:pathLst>
            <a:path>
              <a:moveTo>
                <a:pt x="0" y="24453"/>
              </a:moveTo>
              <a:lnTo>
                <a:pt x="830884" y="24453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11955" y="1773666"/>
        <a:ext cx="41544" cy="41544"/>
      </dsp:txXfrm>
    </dsp:sp>
    <dsp:sp modelId="{2F0AF3EA-750A-044B-BF20-86C5EDCD252F}">
      <dsp:nvSpPr>
        <dsp:cNvPr id="0" name=""/>
        <dsp:cNvSpPr/>
      </dsp:nvSpPr>
      <dsp:spPr>
        <a:xfrm>
          <a:off x="2370072" y="1615224"/>
          <a:ext cx="5315163" cy="8433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900" kern="1200" dirty="0"/>
            <a:t>替换</a:t>
          </a:r>
          <a:r>
            <a:rPr lang="en-US" altLang="zh-CN" sz="3900" kern="1200" dirty="0"/>
            <a:t>:</a:t>
          </a:r>
          <a:r>
            <a:rPr lang="zh-CN" altLang="en-US" sz="3900" kern="1200" dirty="0"/>
            <a:t> </a:t>
          </a:r>
          <a:r>
            <a:rPr lang="en-US" altLang="zh-CN" sz="3900" kern="1200" dirty="0" err="1"/>
            <a:t>file_put_contents</a:t>
          </a:r>
          <a:r>
            <a:rPr lang="en-US" altLang="zh-CN" sz="3900" kern="1200" dirty="0"/>
            <a:t>()</a:t>
          </a:r>
          <a:endParaRPr lang="en-US" sz="3900" kern="1200" dirty="0"/>
        </a:p>
      </dsp:txBody>
      <dsp:txXfrm>
        <a:off x="2394773" y="1639925"/>
        <a:ext cx="5265761" cy="79396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BCFEAA-56CE-6C45-8415-3DB3CB99D49E}">
      <dsp:nvSpPr>
        <dsp:cNvPr id="0" name=""/>
        <dsp:cNvSpPr/>
      </dsp:nvSpPr>
      <dsp:spPr>
        <a:xfrm>
          <a:off x="0" y="3369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A54426-00C3-5148-A5B9-1C24F7ACEDF2}">
      <dsp:nvSpPr>
        <dsp:cNvPr id="0" name=""/>
        <dsp:cNvSpPr/>
      </dsp:nvSpPr>
      <dsp:spPr>
        <a:xfrm>
          <a:off x="406400" y="41733"/>
          <a:ext cx="5689600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 err="1"/>
            <a:t>fopen</a:t>
          </a:r>
          <a:r>
            <a:rPr lang="en-US" altLang="zh-CN" sz="2000" kern="1200" dirty="0"/>
            <a:t>()</a:t>
          </a:r>
          <a:r>
            <a:rPr lang="zh-CN" altLang="en-US" sz="2000" kern="1200" dirty="0"/>
            <a:t>：使用</a:t>
          </a:r>
          <a:r>
            <a:rPr lang="en-US" altLang="zh-CN" sz="2000" kern="1200" dirty="0"/>
            <a:t>”</a:t>
          </a:r>
          <a:r>
            <a:rPr lang="en-US" altLang="zh-CN" sz="2000" kern="1200" dirty="0" err="1"/>
            <a:t>rb</a:t>
          </a:r>
          <a:r>
            <a:rPr lang="en-US" altLang="zh-CN" sz="2000" kern="1200" dirty="0"/>
            <a:t>”</a:t>
          </a:r>
          <a:r>
            <a:rPr lang="zh-CN" altLang="en-US" sz="2000" kern="1200" dirty="0"/>
            <a:t>只读模式</a:t>
          </a:r>
          <a:endParaRPr lang="en-US" sz="2000" kern="1200" dirty="0"/>
        </a:p>
      </dsp:txBody>
      <dsp:txXfrm>
        <a:off x="435221" y="70554"/>
        <a:ext cx="5631958" cy="532758"/>
      </dsp:txXfrm>
    </dsp:sp>
    <dsp:sp modelId="{4745169B-9B51-C84B-A066-FFC9B66BBA63}">
      <dsp:nvSpPr>
        <dsp:cNvPr id="0" name=""/>
        <dsp:cNvSpPr/>
      </dsp:nvSpPr>
      <dsp:spPr>
        <a:xfrm>
          <a:off x="0" y="12441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351AEC-419D-BB40-BF39-F6BF7C7ED1FF}">
      <dsp:nvSpPr>
        <dsp:cNvPr id="0" name=""/>
        <dsp:cNvSpPr/>
      </dsp:nvSpPr>
      <dsp:spPr>
        <a:xfrm>
          <a:off x="406400" y="948933"/>
          <a:ext cx="5689600" cy="590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 err="1"/>
            <a:t>f</a:t>
          </a:r>
          <a:r>
            <a:rPr lang="en-US" sz="2000" kern="1200" dirty="0" err="1"/>
            <a:t>eof</a:t>
          </a:r>
          <a:r>
            <a:rPr lang="en-US" altLang="zh-CN" sz="2000" kern="1200" dirty="0"/>
            <a:t>()</a:t>
          </a:r>
          <a:r>
            <a:rPr lang="zh-CN" altLang="en-US" sz="2000" kern="1200" dirty="0"/>
            <a:t>：判断何时读完</a:t>
          </a:r>
          <a:endParaRPr lang="en-US" sz="2000" kern="1200" dirty="0"/>
        </a:p>
      </dsp:txBody>
      <dsp:txXfrm>
        <a:off x="435221" y="977754"/>
        <a:ext cx="5631958" cy="532758"/>
      </dsp:txXfrm>
    </dsp:sp>
    <dsp:sp modelId="{3E6C0318-8303-EB4C-B3BC-1C222A875EA4}">
      <dsp:nvSpPr>
        <dsp:cNvPr id="0" name=""/>
        <dsp:cNvSpPr/>
      </dsp:nvSpPr>
      <dsp:spPr>
        <a:xfrm>
          <a:off x="0" y="21513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3452F5-FBFB-184E-93C7-4D1B0DA0AC47}">
      <dsp:nvSpPr>
        <dsp:cNvPr id="0" name=""/>
        <dsp:cNvSpPr/>
      </dsp:nvSpPr>
      <dsp:spPr>
        <a:xfrm>
          <a:off x="406400" y="1856133"/>
          <a:ext cx="5689600" cy="5904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﻿</a:t>
          </a:r>
          <a:r>
            <a:rPr lang="en-US" sz="2000" kern="1200" dirty="0" err="1"/>
            <a:t>fgets</a:t>
          </a:r>
          <a:r>
            <a:rPr lang="en-US" sz="2000" kern="1200" dirty="0"/>
            <a:t>()、 </a:t>
          </a:r>
          <a:r>
            <a:rPr lang="en-US" sz="2000" kern="1200" dirty="0" err="1"/>
            <a:t>fgetss</a:t>
          </a:r>
          <a:r>
            <a:rPr lang="en-US" sz="2000" kern="1200" dirty="0"/>
            <a:t>()</a:t>
          </a:r>
          <a:r>
            <a:rPr lang="zh-CN" altLang="en-US" sz="2000" kern="1200" dirty="0"/>
            <a:t>和</a:t>
          </a:r>
          <a:r>
            <a:rPr lang="en-US" sz="2000" kern="1200" dirty="0" err="1"/>
            <a:t>fgetcsv</a:t>
          </a:r>
          <a:r>
            <a:rPr lang="en-US" sz="2000" kern="1200" dirty="0"/>
            <a:t>()</a:t>
          </a:r>
          <a:r>
            <a:rPr lang="zh-CN" altLang="en-US" sz="2000" kern="1200" dirty="0"/>
            <a:t>：每次读取一行</a:t>
          </a:r>
          <a:endParaRPr lang="en-US" sz="2000" kern="1200" dirty="0"/>
        </a:p>
      </dsp:txBody>
      <dsp:txXfrm>
        <a:off x="435221" y="1884954"/>
        <a:ext cx="5631958" cy="532758"/>
      </dsp:txXfrm>
    </dsp:sp>
    <dsp:sp modelId="{7162DB1B-0FD9-2D41-85BF-08AC4CB3E802}">
      <dsp:nvSpPr>
        <dsp:cNvPr id="0" name=""/>
        <dsp:cNvSpPr/>
      </dsp:nvSpPr>
      <dsp:spPr>
        <a:xfrm>
          <a:off x="0" y="30585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8383FF-CA80-8A4D-A985-A8CFBBCBEC50}">
      <dsp:nvSpPr>
        <dsp:cNvPr id="0" name=""/>
        <dsp:cNvSpPr/>
      </dsp:nvSpPr>
      <dsp:spPr>
        <a:xfrm>
          <a:off x="406400" y="2763333"/>
          <a:ext cx="5689600" cy="590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﻿</a:t>
          </a:r>
          <a:r>
            <a:rPr lang="en-US" sz="2000" kern="1200" dirty="0" err="1"/>
            <a:t>readfile</a:t>
          </a:r>
          <a:r>
            <a:rPr lang="en-US" sz="2000" kern="1200" dirty="0"/>
            <a:t>()、 </a:t>
          </a:r>
          <a:r>
            <a:rPr lang="en-US" sz="2000" kern="1200" dirty="0" err="1"/>
            <a:t>fpassthru</a:t>
          </a:r>
          <a:r>
            <a:rPr lang="en-US" sz="2000" kern="1200" dirty="0"/>
            <a:t>()</a:t>
          </a:r>
          <a:r>
            <a:rPr lang="zh-CN" altLang="en-US" sz="2000" kern="1200" dirty="0"/>
            <a:t>和</a:t>
          </a:r>
          <a:r>
            <a:rPr lang="en-US" sz="2000" kern="1200" dirty="0"/>
            <a:t>file()</a:t>
          </a:r>
          <a:r>
            <a:rPr lang="zh-CN" altLang="en-US" sz="2000" kern="1200" dirty="0"/>
            <a:t>：读取整个文件</a:t>
          </a:r>
          <a:endParaRPr lang="en-US" sz="2000" kern="1200" dirty="0"/>
        </a:p>
      </dsp:txBody>
      <dsp:txXfrm>
        <a:off x="435221" y="2792154"/>
        <a:ext cx="5631958" cy="532758"/>
      </dsp:txXfrm>
    </dsp:sp>
    <dsp:sp modelId="{FDAFD0A6-C9D5-B842-AEAD-776669F87788}">
      <dsp:nvSpPr>
        <dsp:cNvPr id="0" name=""/>
        <dsp:cNvSpPr/>
      </dsp:nvSpPr>
      <dsp:spPr>
        <a:xfrm>
          <a:off x="0" y="39657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E20D96-BC07-074F-9594-4116A4D0496D}">
      <dsp:nvSpPr>
        <dsp:cNvPr id="0" name=""/>
        <dsp:cNvSpPr/>
      </dsp:nvSpPr>
      <dsp:spPr>
        <a:xfrm>
          <a:off x="406400" y="3670533"/>
          <a:ext cx="5689600" cy="5904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﻿</a:t>
          </a:r>
          <a:r>
            <a:rPr lang="en-US" sz="2000" kern="1200" dirty="0" err="1"/>
            <a:t>fgetc</a:t>
          </a:r>
          <a:r>
            <a:rPr lang="en-US" sz="2000" kern="1200" dirty="0"/>
            <a:t>()</a:t>
          </a:r>
          <a:r>
            <a:rPr lang="zh-CN" altLang="en-US" sz="2000" kern="1200" dirty="0"/>
            <a:t>：读取一个字符</a:t>
          </a:r>
          <a:endParaRPr lang="en-US" altLang="en-US" sz="2000" kern="1200" dirty="0"/>
        </a:p>
      </dsp:txBody>
      <dsp:txXfrm>
        <a:off x="435221" y="3699354"/>
        <a:ext cx="5631958" cy="532758"/>
      </dsp:txXfrm>
    </dsp:sp>
    <dsp:sp modelId="{5831AFAF-2BFF-784D-83B5-040C545FE987}">
      <dsp:nvSpPr>
        <dsp:cNvPr id="0" name=""/>
        <dsp:cNvSpPr/>
      </dsp:nvSpPr>
      <dsp:spPr>
        <a:xfrm>
          <a:off x="0" y="48729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72D60E-377C-B24F-92B7-F65128A58297}">
      <dsp:nvSpPr>
        <dsp:cNvPr id="0" name=""/>
        <dsp:cNvSpPr/>
      </dsp:nvSpPr>
      <dsp:spPr>
        <a:xfrm>
          <a:off x="406400" y="4577733"/>
          <a:ext cx="5689600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﻿</a:t>
          </a:r>
          <a:r>
            <a:rPr lang="en-US" sz="2000" kern="1200" dirty="0" err="1"/>
            <a:t>fread</a:t>
          </a:r>
          <a:r>
            <a:rPr lang="en-US" sz="2000" kern="1200" dirty="0"/>
            <a:t>()</a:t>
          </a:r>
          <a:r>
            <a:rPr lang="zh-CN" altLang="en-US" sz="2000" kern="1200" dirty="0"/>
            <a:t>：读取任意长度</a:t>
          </a:r>
          <a:endParaRPr lang="en-US" sz="2000" kern="1200" dirty="0"/>
        </a:p>
      </dsp:txBody>
      <dsp:txXfrm>
        <a:off x="435221" y="4606554"/>
        <a:ext cx="5631958" cy="53275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BCFEAA-56CE-6C45-8415-3DB3CB99D49E}">
      <dsp:nvSpPr>
        <dsp:cNvPr id="0" name=""/>
        <dsp:cNvSpPr/>
      </dsp:nvSpPr>
      <dsp:spPr>
        <a:xfrm>
          <a:off x="0" y="1024353"/>
          <a:ext cx="81280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A54426-00C3-5148-A5B9-1C24F7ACEDF2}">
      <dsp:nvSpPr>
        <dsp:cNvPr id="0" name=""/>
        <dsp:cNvSpPr/>
      </dsp:nvSpPr>
      <dsp:spPr>
        <a:xfrm>
          <a:off x="406400" y="684873"/>
          <a:ext cx="5689600" cy="678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2300" kern="1200" dirty="0"/>
            <a:t>﻿</a:t>
          </a:r>
          <a:r>
            <a:rPr lang="en-US" altLang="zh-CN" sz="2300" kern="1200" dirty="0" err="1"/>
            <a:t>file_exists</a:t>
          </a:r>
          <a:r>
            <a:rPr lang="en-US" altLang="zh-CN" sz="2300" kern="1200" dirty="0"/>
            <a:t>()</a:t>
          </a:r>
          <a:r>
            <a:rPr lang="zh-CN" altLang="en-US" sz="2300" kern="1200" dirty="0"/>
            <a:t>：</a:t>
          </a:r>
          <a:r>
            <a:rPr lang="zh-CN" altLang="zh-CN" sz="2300" kern="1200" dirty="0"/>
            <a:t>查看文件是否存在</a:t>
          </a:r>
          <a:endParaRPr lang="en-US" sz="2300" kern="1200" dirty="0"/>
        </a:p>
      </dsp:txBody>
      <dsp:txXfrm>
        <a:off x="439544" y="718017"/>
        <a:ext cx="5623312" cy="612672"/>
      </dsp:txXfrm>
    </dsp:sp>
    <dsp:sp modelId="{4745169B-9B51-C84B-A066-FFC9B66BBA63}">
      <dsp:nvSpPr>
        <dsp:cNvPr id="0" name=""/>
        <dsp:cNvSpPr/>
      </dsp:nvSpPr>
      <dsp:spPr>
        <a:xfrm>
          <a:off x="0" y="2067633"/>
          <a:ext cx="81280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351AEC-419D-BB40-BF39-F6BF7C7ED1FF}">
      <dsp:nvSpPr>
        <dsp:cNvPr id="0" name=""/>
        <dsp:cNvSpPr/>
      </dsp:nvSpPr>
      <dsp:spPr>
        <a:xfrm>
          <a:off x="406400" y="1728153"/>
          <a:ext cx="5689600" cy="678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 err="1"/>
            <a:t>filesize</a:t>
          </a:r>
          <a:r>
            <a:rPr lang="en-US" altLang="zh-CN" sz="2300" kern="1200" dirty="0"/>
            <a:t>()</a:t>
          </a:r>
          <a:r>
            <a:rPr lang="zh-CN" altLang="en-US" sz="2300" kern="1200" dirty="0"/>
            <a:t>：</a:t>
          </a:r>
          <a:r>
            <a:rPr lang="zh-CN" altLang="zh-CN" sz="2300" kern="1200" dirty="0"/>
            <a:t>确定文件大小</a:t>
          </a:r>
          <a:endParaRPr lang="en-US" sz="2300" kern="1200" dirty="0"/>
        </a:p>
      </dsp:txBody>
      <dsp:txXfrm>
        <a:off x="439544" y="1761297"/>
        <a:ext cx="5623312" cy="612672"/>
      </dsp:txXfrm>
    </dsp:sp>
    <dsp:sp modelId="{3E6C0318-8303-EB4C-B3BC-1C222A875EA4}">
      <dsp:nvSpPr>
        <dsp:cNvPr id="0" name=""/>
        <dsp:cNvSpPr/>
      </dsp:nvSpPr>
      <dsp:spPr>
        <a:xfrm>
          <a:off x="0" y="3110913"/>
          <a:ext cx="81280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3452F5-FBFB-184E-93C7-4D1B0DA0AC47}">
      <dsp:nvSpPr>
        <dsp:cNvPr id="0" name=""/>
        <dsp:cNvSpPr/>
      </dsp:nvSpPr>
      <dsp:spPr>
        <a:xfrm>
          <a:off x="406400" y="2771433"/>
          <a:ext cx="5689600" cy="678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﻿unlink()</a:t>
          </a:r>
          <a:r>
            <a:rPr lang="zh-CN" altLang="en-US" sz="2300" kern="1200" dirty="0"/>
            <a:t>：删除一个文件</a:t>
          </a:r>
          <a:endParaRPr lang="en-US" sz="2300" kern="1200" dirty="0"/>
        </a:p>
      </dsp:txBody>
      <dsp:txXfrm>
        <a:off x="439544" y="2804577"/>
        <a:ext cx="5623312" cy="612672"/>
      </dsp:txXfrm>
    </dsp:sp>
    <dsp:sp modelId="{7162DB1B-0FD9-2D41-85BF-08AC4CB3E802}">
      <dsp:nvSpPr>
        <dsp:cNvPr id="0" name=""/>
        <dsp:cNvSpPr/>
      </dsp:nvSpPr>
      <dsp:spPr>
        <a:xfrm>
          <a:off x="0" y="4154193"/>
          <a:ext cx="81280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8383FF-CA80-8A4D-A985-A8CFBBCBEC50}">
      <dsp:nvSpPr>
        <dsp:cNvPr id="0" name=""/>
        <dsp:cNvSpPr/>
      </dsp:nvSpPr>
      <dsp:spPr>
        <a:xfrm>
          <a:off x="406400" y="3814713"/>
          <a:ext cx="5689600" cy="6789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rewind()、 </a:t>
          </a:r>
          <a:r>
            <a:rPr lang="en-US" sz="2300" kern="1200" dirty="0" err="1"/>
            <a:t>fseek</a:t>
          </a:r>
          <a:r>
            <a:rPr lang="en-US" sz="2300" kern="1200" dirty="0"/>
            <a:t>()</a:t>
          </a:r>
          <a:r>
            <a:rPr lang="zh-CN" altLang="en-US" sz="2300" kern="1200" dirty="0"/>
            <a:t>和</a:t>
          </a:r>
          <a:r>
            <a:rPr lang="en-US" sz="2300" kern="1200" dirty="0" err="1"/>
            <a:t>ftell</a:t>
          </a:r>
          <a:r>
            <a:rPr lang="en-US" sz="2300" kern="1200" dirty="0"/>
            <a:t>()</a:t>
          </a:r>
          <a:r>
            <a:rPr lang="zh-CN" altLang="en-US" sz="2300" kern="1200" dirty="0"/>
            <a:t>：在文件中定位</a:t>
          </a:r>
          <a:endParaRPr lang="en-US" sz="2300" kern="1200" dirty="0"/>
        </a:p>
      </dsp:txBody>
      <dsp:txXfrm>
        <a:off x="439544" y="3847857"/>
        <a:ext cx="5623312" cy="61267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4FDB47-8761-3D48-8CF0-C57EF892BBEE}">
      <dsp:nvSpPr>
        <dsp:cNvPr id="0" name=""/>
        <dsp:cNvSpPr/>
      </dsp:nvSpPr>
      <dsp:spPr>
        <a:xfrm>
          <a:off x="1720099" y="2426842"/>
          <a:ext cx="2106286" cy="1053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2000" b="0" i="0" kern="12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rPr>
            <a:t>使用普通文件的问题</a:t>
          </a:r>
          <a:endParaRPr lang="en-US" sz="2000" b="0" i="0" kern="1200" dirty="0">
            <a:latin typeface="Microsoft YaHei" panose="020B0503020204020204" pitchFamily="34" charset="-122"/>
            <a:ea typeface="Microsoft YaHei" panose="020B0503020204020204" pitchFamily="34" charset="-122"/>
            <a:cs typeface="Times New Roman" panose="02020603050405020304" pitchFamily="18" charset="0"/>
          </a:endParaRPr>
        </a:p>
      </dsp:txBody>
      <dsp:txXfrm>
        <a:off x="1750945" y="2457688"/>
        <a:ext cx="2044594" cy="991451"/>
      </dsp:txXfrm>
    </dsp:sp>
    <dsp:sp modelId="{DE5414F3-B4D6-E246-A54F-BFBB5DA8E399}">
      <dsp:nvSpPr>
        <dsp:cNvPr id="0" name=""/>
        <dsp:cNvSpPr/>
      </dsp:nvSpPr>
      <dsp:spPr>
        <a:xfrm rot="17350740">
          <a:off x="2965357" y="1726252"/>
          <a:ext cx="2564571" cy="32092"/>
        </a:xfrm>
        <a:custGeom>
          <a:avLst/>
          <a:gdLst/>
          <a:ahLst/>
          <a:cxnLst/>
          <a:rect l="0" t="0" r="0" b="0"/>
          <a:pathLst>
            <a:path>
              <a:moveTo>
                <a:pt x="0" y="16046"/>
              </a:moveTo>
              <a:lnTo>
                <a:pt x="2564571" y="160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i="0" kern="120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4183528" y="1678185"/>
        <a:ext cx="128228" cy="128228"/>
      </dsp:txXfrm>
    </dsp:sp>
    <dsp:sp modelId="{E16970DB-303B-7F49-9BA0-367090E79D57}">
      <dsp:nvSpPr>
        <dsp:cNvPr id="0" name=""/>
        <dsp:cNvSpPr/>
      </dsp:nvSpPr>
      <dsp:spPr>
        <a:xfrm>
          <a:off x="4668900" y="4613"/>
          <a:ext cx="2106286" cy="1053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0" i="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当文件变大时，使用起来会变慢</a:t>
          </a:r>
          <a:endParaRPr lang="en-US" sz="2000" b="0" i="0" kern="120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4699746" y="35459"/>
        <a:ext cx="2044594" cy="991451"/>
      </dsp:txXfrm>
    </dsp:sp>
    <dsp:sp modelId="{C5AD0EE2-8556-3B45-9BB2-36110CC7401D}">
      <dsp:nvSpPr>
        <dsp:cNvPr id="0" name=""/>
        <dsp:cNvSpPr/>
      </dsp:nvSpPr>
      <dsp:spPr>
        <a:xfrm rot="18289469">
          <a:off x="3509972" y="2331810"/>
          <a:ext cx="1475340" cy="32092"/>
        </a:xfrm>
        <a:custGeom>
          <a:avLst/>
          <a:gdLst/>
          <a:ahLst/>
          <a:cxnLst/>
          <a:rect l="0" t="0" r="0" b="0"/>
          <a:pathLst>
            <a:path>
              <a:moveTo>
                <a:pt x="0" y="16046"/>
              </a:moveTo>
              <a:lnTo>
                <a:pt x="1475340" y="160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i="0" kern="120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4210759" y="2310973"/>
        <a:ext cx="73767" cy="73767"/>
      </dsp:txXfrm>
    </dsp:sp>
    <dsp:sp modelId="{2F0AF3EA-750A-044B-BF20-86C5EDCD252F}">
      <dsp:nvSpPr>
        <dsp:cNvPr id="0" name=""/>
        <dsp:cNvSpPr/>
      </dsp:nvSpPr>
      <dsp:spPr>
        <a:xfrm>
          <a:off x="4668900" y="1215727"/>
          <a:ext cx="2106286" cy="1053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 err="1">
              <a:latin typeface="Microsoft YaHei" panose="020B0503020204020204" pitchFamily="34" charset="-122"/>
              <a:ea typeface="Microsoft YaHei" panose="020B0503020204020204" pitchFamily="34" charset="-122"/>
            </a:rPr>
            <a:t>搜索记录不容易</a:t>
          </a:r>
          <a:endParaRPr lang="en-US" sz="2000" b="0" i="0" kern="120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4699746" y="1246573"/>
        <a:ext cx="2044594" cy="991451"/>
      </dsp:txXfrm>
    </dsp:sp>
    <dsp:sp modelId="{541D8D04-AB5D-6642-A525-7A796C80F954}">
      <dsp:nvSpPr>
        <dsp:cNvPr id="0" name=""/>
        <dsp:cNvSpPr/>
      </dsp:nvSpPr>
      <dsp:spPr>
        <a:xfrm>
          <a:off x="3826385" y="2937367"/>
          <a:ext cx="842514" cy="32092"/>
        </a:xfrm>
        <a:custGeom>
          <a:avLst/>
          <a:gdLst/>
          <a:ahLst/>
          <a:cxnLst/>
          <a:rect l="0" t="0" r="0" b="0"/>
          <a:pathLst>
            <a:path>
              <a:moveTo>
                <a:pt x="0" y="16046"/>
              </a:moveTo>
              <a:lnTo>
                <a:pt x="842514" y="160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i="0" kern="120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4226580" y="2932351"/>
        <a:ext cx="42125" cy="42125"/>
      </dsp:txXfrm>
    </dsp:sp>
    <dsp:sp modelId="{1089E76C-ED56-8A4A-8E22-D3840C36B077}">
      <dsp:nvSpPr>
        <dsp:cNvPr id="0" name=""/>
        <dsp:cNvSpPr/>
      </dsp:nvSpPr>
      <dsp:spPr>
        <a:xfrm>
          <a:off x="4668900" y="2426842"/>
          <a:ext cx="2603812" cy="1053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 err="1">
              <a:latin typeface="Microsoft YaHei" panose="020B0503020204020204" pitchFamily="34" charset="-122"/>
              <a:ea typeface="Microsoft YaHei" panose="020B0503020204020204" pitchFamily="34" charset="-122"/>
            </a:rPr>
            <a:t>处理并发有问题</a:t>
          </a:r>
          <a:endParaRPr lang="en-US" sz="2000" b="0" i="0" kern="120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4699746" y="2457688"/>
        <a:ext cx="2542120" cy="991451"/>
      </dsp:txXfrm>
    </dsp:sp>
    <dsp:sp modelId="{F849DBFF-BC13-EC4D-AA7F-D647B0A8298D}">
      <dsp:nvSpPr>
        <dsp:cNvPr id="0" name=""/>
        <dsp:cNvSpPr/>
      </dsp:nvSpPr>
      <dsp:spPr>
        <a:xfrm rot="3310531">
          <a:off x="3509972" y="3542925"/>
          <a:ext cx="1475340" cy="32092"/>
        </a:xfrm>
        <a:custGeom>
          <a:avLst/>
          <a:gdLst/>
          <a:ahLst/>
          <a:cxnLst/>
          <a:rect l="0" t="0" r="0" b="0"/>
          <a:pathLst>
            <a:path>
              <a:moveTo>
                <a:pt x="0" y="16046"/>
              </a:moveTo>
              <a:lnTo>
                <a:pt x="1475340" y="160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i="0" kern="120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4210759" y="3522087"/>
        <a:ext cx="73767" cy="73767"/>
      </dsp:txXfrm>
    </dsp:sp>
    <dsp:sp modelId="{DB80F4A3-748C-4A4A-9671-C340F0444743}">
      <dsp:nvSpPr>
        <dsp:cNvPr id="0" name=""/>
        <dsp:cNvSpPr/>
      </dsp:nvSpPr>
      <dsp:spPr>
        <a:xfrm>
          <a:off x="4668900" y="3637957"/>
          <a:ext cx="2815704" cy="1053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 err="1">
              <a:latin typeface="Microsoft YaHei" panose="020B0503020204020204" pitchFamily="34" charset="-122"/>
              <a:ea typeface="Microsoft YaHei" panose="020B0503020204020204" pitchFamily="34" charset="-122"/>
            </a:rPr>
            <a:t>在中间插入</a:t>
          </a:r>
          <a:r>
            <a:rPr lang="zh-CN" altLang="en-US" sz="2000" b="0" i="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、删除或修改记录，比较困难</a:t>
          </a:r>
          <a:endParaRPr lang="en-US" sz="2000" b="0" i="0" kern="120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4699746" y="3668803"/>
        <a:ext cx="2754012" cy="991451"/>
      </dsp:txXfrm>
    </dsp:sp>
    <dsp:sp modelId="{3C23BD56-25CB-FE4E-AC25-70714B2736CF}">
      <dsp:nvSpPr>
        <dsp:cNvPr id="0" name=""/>
        <dsp:cNvSpPr/>
      </dsp:nvSpPr>
      <dsp:spPr>
        <a:xfrm rot="4249260">
          <a:off x="2965357" y="4148482"/>
          <a:ext cx="2564571" cy="32092"/>
        </a:xfrm>
        <a:custGeom>
          <a:avLst/>
          <a:gdLst/>
          <a:ahLst/>
          <a:cxnLst/>
          <a:rect l="0" t="0" r="0" b="0"/>
          <a:pathLst>
            <a:path>
              <a:moveTo>
                <a:pt x="0" y="16046"/>
              </a:moveTo>
              <a:lnTo>
                <a:pt x="2564571" y="160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i="0" kern="120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4183528" y="4100414"/>
        <a:ext cx="128228" cy="128228"/>
      </dsp:txXfrm>
    </dsp:sp>
    <dsp:sp modelId="{C0679848-4AD6-3C46-B6A1-BC0A42DFCC07}">
      <dsp:nvSpPr>
        <dsp:cNvPr id="0" name=""/>
        <dsp:cNvSpPr/>
      </dsp:nvSpPr>
      <dsp:spPr>
        <a:xfrm>
          <a:off x="4668900" y="4849071"/>
          <a:ext cx="3501827" cy="1053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 err="1">
              <a:latin typeface="Microsoft YaHei" panose="020B0503020204020204" pitchFamily="34" charset="-122"/>
              <a:ea typeface="Microsoft YaHei" panose="020B0503020204020204" pitchFamily="34" charset="-122"/>
            </a:rPr>
            <a:t>数据的分级访问不容易实现</a:t>
          </a:r>
          <a:endParaRPr lang="en-US" sz="2000" b="0" i="0" kern="120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4699746" y="4879917"/>
        <a:ext cx="3440135" cy="9914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B8C1D-5DDE-45B0-8602-4CACDF397E89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05D85F-4392-4135-93FD-966BA6EE7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922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963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321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6700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873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31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26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81585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27034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39149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110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85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1025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7215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2079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7252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37496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DB20A9-D41A-4FC4-B096-05C165E1A1A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49041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045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5875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3488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900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5376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365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5D85F-4392-4135-93FD-966BA6EE773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818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0374BC5D-8BB4-4311-8D2E-1E4EE2B269CF}"/>
              </a:ext>
            </a:extLst>
          </p:cNvPr>
          <p:cNvSpPr/>
          <p:nvPr userDrawn="1"/>
        </p:nvSpPr>
        <p:spPr>
          <a:xfrm rot="10800000">
            <a:off x="63305" y="12462"/>
            <a:ext cx="647115" cy="714715"/>
          </a:xfrm>
          <a:custGeom>
            <a:avLst/>
            <a:gdLst>
              <a:gd name="connsiteX0" fmla="*/ 795997 w 795997"/>
              <a:gd name="connsiteY0" fmla="*/ 787399 h 787399"/>
              <a:gd name="connsiteX1" fmla="*/ 0 w 795997"/>
              <a:gd name="connsiteY1" fmla="*/ 787399 h 787399"/>
              <a:gd name="connsiteX2" fmla="*/ 0 w 795997"/>
              <a:gd name="connsiteY2" fmla="*/ 422274 h 787399"/>
              <a:gd name="connsiteX3" fmla="*/ 397999 w 795997"/>
              <a:gd name="connsiteY3" fmla="*/ 0 h 787399"/>
              <a:gd name="connsiteX4" fmla="*/ 795997 w 795997"/>
              <a:gd name="connsiteY4" fmla="*/ 422274 h 787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997" h="787399">
                <a:moveTo>
                  <a:pt x="795997" y="787399"/>
                </a:moveTo>
                <a:lnTo>
                  <a:pt x="0" y="787399"/>
                </a:lnTo>
                <a:lnTo>
                  <a:pt x="0" y="422274"/>
                </a:lnTo>
                <a:lnTo>
                  <a:pt x="397999" y="0"/>
                </a:lnTo>
                <a:lnTo>
                  <a:pt x="795997" y="422274"/>
                </a:lnTo>
                <a:close/>
              </a:path>
            </a:pathLst>
          </a:cu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0B2B642-A5F8-482C-AE27-56945E909F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7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620" y="12456"/>
            <a:ext cx="6544381" cy="685800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CCE0230D-982B-448B-A5DE-E791735AFD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colorTemperature colorTemp="4699"/>
                    </a14:imgEffect>
                    <a14:imgEffect>
                      <a14:saturation sat="400000"/>
                    </a14:imgEffect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335"/>
          <a:stretch/>
        </p:blipFill>
        <p:spPr>
          <a:xfrm>
            <a:off x="19976" y="0"/>
            <a:ext cx="5627645" cy="6858000"/>
          </a:xfrm>
          <a:prstGeom prst="rect">
            <a:avLst/>
          </a:prstGeom>
          <a:noFill/>
          <a:effectLst>
            <a:outerShdw blurRad="1270000" algn="ctr" rotWithShape="0">
              <a:srgbClr val="000000">
                <a:alpha val="0"/>
              </a:srgbClr>
            </a:outerShdw>
            <a:reflection endPos="0" dir="5400000" sy="-100000" algn="bl" rotWithShape="0"/>
            <a:softEdge rad="0"/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5218728-E8FA-46FB-8D16-D90975DBDA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621DBB7-B5DE-44CB-AC0D-09B34344AB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67E426-BAE5-4957-9B1D-A5F7C4A523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</p:spPr>
        <p:txBody>
          <a:bodyPr/>
          <a:lstStyle/>
          <a:p>
            <a:fld id="{3C4D8C20-93F1-4DFC-BFB6-589D8282B412}" type="datetime1">
              <a:rPr lang="zh-CN" altLang="en-US" smtClean="0"/>
              <a:t>2020/3/20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1DEC33-DC0D-4465-B349-5A7064641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50CA2F03-2133-4D53-B05E-E1E497B72E05}"/>
              </a:ext>
            </a:extLst>
          </p:cNvPr>
          <p:cNvGrpSpPr/>
          <p:nvPr userDrawn="1"/>
        </p:nvGrpSpPr>
        <p:grpSpPr>
          <a:xfrm>
            <a:off x="236717" y="171254"/>
            <a:ext cx="361403" cy="265646"/>
            <a:chOff x="5446713" y="5784850"/>
            <a:chExt cx="557213" cy="409576"/>
          </a:xfrm>
          <a:solidFill>
            <a:schemeClr val="bg1"/>
          </a:solidFill>
        </p:grpSpPr>
        <p:sp>
          <p:nvSpPr>
            <p:cNvPr id="34" name="Freeform 61">
              <a:extLst>
                <a:ext uri="{FF2B5EF4-FFF2-40B4-BE49-F238E27FC236}">
                  <a16:creationId xmlns:a16="http://schemas.microsoft.com/office/drawing/2014/main" id="{3723E9BC-E4C4-4937-95CC-440BB30501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6713" y="5784850"/>
              <a:ext cx="390525" cy="369888"/>
            </a:xfrm>
            <a:custGeom>
              <a:avLst/>
              <a:gdLst>
                <a:gd name="T0" fmla="*/ 67 w 182"/>
                <a:gd name="T1" fmla="*/ 128 h 173"/>
                <a:gd name="T2" fmla="*/ 65 w 182"/>
                <a:gd name="T3" fmla="*/ 128 h 173"/>
                <a:gd name="T4" fmla="*/ 64 w 182"/>
                <a:gd name="T5" fmla="*/ 128 h 173"/>
                <a:gd name="T6" fmla="*/ 41 w 182"/>
                <a:gd name="T7" fmla="*/ 137 h 173"/>
                <a:gd name="T8" fmla="*/ 47 w 182"/>
                <a:gd name="T9" fmla="*/ 120 h 173"/>
                <a:gd name="T10" fmla="*/ 42 w 182"/>
                <a:gd name="T11" fmla="*/ 117 h 173"/>
                <a:gd name="T12" fmla="*/ 17 w 182"/>
                <a:gd name="T13" fmla="*/ 74 h 173"/>
                <a:gd name="T14" fmla="*/ 98 w 182"/>
                <a:gd name="T15" fmla="*/ 16 h 173"/>
                <a:gd name="T16" fmla="*/ 159 w 182"/>
                <a:gd name="T17" fmla="*/ 36 h 173"/>
                <a:gd name="T18" fmla="*/ 170 w 182"/>
                <a:gd name="T19" fmla="*/ 36 h 173"/>
                <a:gd name="T20" fmla="*/ 182 w 182"/>
                <a:gd name="T21" fmla="*/ 36 h 173"/>
                <a:gd name="T22" fmla="*/ 98 w 182"/>
                <a:gd name="T23" fmla="*/ 0 h 173"/>
                <a:gd name="T24" fmla="*/ 0 w 182"/>
                <a:gd name="T25" fmla="*/ 74 h 173"/>
                <a:gd name="T26" fmla="*/ 27 w 182"/>
                <a:gd name="T27" fmla="*/ 126 h 173"/>
                <a:gd name="T28" fmla="*/ 11 w 182"/>
                <a:gd name="T29" fmla="*/ 173 h 173"/>
                <a:gd name="T30" fmla="*/ 30 w 182"/>
                <a:gd name="T31" fmla="*/ 162 h 173"/>
                <a:gd name="T32" fmla="*/ 64 w 182"/>
                <a:gd name="T33" fmla="*/ 145 h 173"/>
                <a:gd name="T34" fmla="*/ 86 w 182"/>
                <a:gd name="T35" fmla="*/ 149 h 173"/>
                <a:gd name="T36" fmla="*/ 76 w 182"/>
                <a:gd name="T37" fmla="*/ 130 h 173"/>
                <a:gd name="T38" fmla="*/ 67 w 182"/>
                <a:gd name="T39" fmla="*/ 128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2" h="173">
                  <a:moveTo>
                    <a:pt x="67" y="128"/>
                  </a:moveTo>
                  <a:cubicBezTo>
                    <a:pt x="65" y="128"/>
                    <a:pt x="65" y="128"/>
                    <a:pt x="65" y="128"/>
                  </a:cubicBezTo>
                  <a:cubicBezTo>
                    <a:pt x="64" y="128"/>
                    <a:pt x="64" y="128"/>
                    <a:pt x="64" y="128"/>
                  </a:cubicBezTo>
                  <a:cubicBezTo>
                    <a:pt x="62" y="128"/>
                    <a:pt x="59" y="128"/>
                    <a:pt x="41" y="137"/>
                  </a:cubicBezTo>
                  <a:cubicBezTo>
                    <a:pt x="47" y="120"/>
                    <a:pt x="47" y="120"/>
                    <a:pt x="47" y="120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26" y="105"/>
                    <a:pt x="17" y="90"/>
                    <a:pt x="17" y="74"/>
                  </a:cubicBezTo>
                  <a:cubicBezTo>
                    <a:pt x="17" y="42"/>
                    <a:pt x="53" y="16"/>
                    <a:pt x="98" y="16"/>
                  </a:cubicBezTo>
                  <a:cubicBezTo>
                    <a:pt x="122" y="16"/>
                    <a:pt x="144" y="24"/>
                    <a:pt x="159" y="36"/>
                  </a:cubicBezTo>
                  <a:cubicBezTo>
                    <a:pt x="163" y="36"/>
                    <a:pt x="167" y="36"/>
                    <a:pt x="170" y="36"/>
                  </a:cubicBezTo>
                  <a:cubicBezTo>
                    <a:pt x="174" y="36"/>
                    <a:pt x="178" y="36"/>
                    <a:pt x="182" y="36"/>
                  </a:cubicBezTo>
                  <a:cubicBezTo>
                    <a:pt x="165" y="14"/>
                    <a:pt x="134" y="0"/>
                    <a:pt x="98" y="0"/>
                  </a:cubicBezTo>
                  <a:cubicBezTo>
                    <a:pt x="44" y="0"/>
                    <a:pt x="0" y="33"/>
                    <a:pt x="0" y="74"/>
                  </a:cubicBezTo>
                  <a:cubicBezTo>
                    <a:pt x="0" y="94"/>
                    <a:pt x="10" y="113"/>
                    <a:pt x="27" y="126"/>
                  </a:cubicBezTo>
                  <a:cubicBezTo>
                    <a:pt x="11" y="173"/>
                    <a:pt x="11" y="173"/>
                    <a:pt x="11" y="173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43" y="155"/>
                    <a:pt x="59" y="147"/>
                    <a:pt x="64" y="145"/>
                  </a:cubicBezTo>
                  <a:cubicBezTo>
                    <a:pt x="71" y="147"/>
                    <a:pt x="79" y="148"/>
                    <a:pt x="86" y="149"/>
                  </a:cubicBezTo>
                  <a:cubicBezTo>
                    <a:pt x="82" y="143"/>
                    <a:pt x="78" y="137"/>
                    <a:pt x="76" y="130"/>
                  </a:cubicBezTo>
                  <a:cubicBezTo>
                    <a:pt x="73" y="130"/>
                    <a:pt x="70" y="129"/>
                    <a:pt x="67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latin typeface="+mn-ea"/>
              </a:endParaRPr>
            </a:p>
          </p:txBody>
        </p:sp>
        <p:sp>
          <p:nvSpPr>
            <p:cNvPr id="35" name="Freeform 62">
              <a:extLst>
                <a:ext uri="{FF2B5EF4-FFF2-40B4-BE49-F238E27FC236}">
                  <a16:creationId xmlns:a16="http://schemas.microsoft.com/office/drawing/2014/main" id="{4AFE75CD-6B1C-4091-ACC0-8165A52BC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1338" y="5878513"/>
              <a:ext cx="382588" cy="315913"/>
            </a:xfrm>
            <a:custGeom>
              <a:avLst/>
              <a:gdLst>
                <a:gd name="T0" fmla="*/ 179 w 179"/>
                <a:gd name="T1" fmla="*/ 66 h 147"/>
                <a:gd name="T2" fmla="*/ 89 w 179"/>
                <a:gd name="T3" fmla="*/ 0 h 147"/>
                <a:gd name="T4" fmla="*/ 0 w 179"/>
                <a:gd name="T5" fmla="*/ 66 h 147"/>
                <a:gd name="T6" fmla="*/ 89 w 179"/>
                <a:gd name="T7" fmla="*/ 133 h 147"/>
                <a:gd name="T8" fmla="*/ 123 w 179"/>
                <a:gd name="T9" fmla="*/ 128 h 147"/>
                <a:gd name="T10" fmla="*/ 161 w 179"/>
                <a:gd name="T11" fmla="*/ 147 h 147"/>
                <a:gd name="T12" fmla="*/ 150 w 179"/>
                <a:gd name="T13" fmla="*/ 115 h 147"/>
                <a:gd name="T14" fmla="*/ 179 w 179"/>
                <a:gd name="T15" fmla="*/ 66 h 147"/>
                <a:gd name="T16" fmla="*/ 137 w 179"/>
                <a:gd name="T17" fmla="*/ 88 h 147"/>
                <a:gd name="T18" fmla="*/ 45 w 179"/>
                <a:gd name="T19" fmla="*/ 88 h 147"/>
                <a:gd name="T20" fmla="*/ 45 w 179"/>
                <a:gd name="T21" fmla="*/ 79 h 147"/>
                <a:gd name="T22" fmla="*/ 137 w 179"/>
                <a:gd name="T23" fmla="*/ 79 h 147"/>
                <a:gd name="T24" fmla="*/ 137 w 179"/>
                <a:gd name="T25" fmla="*/ 88 h 147"/>
                <a:gd name="T26" fmla="*/ 137 w 179"/>
                <a:gd name="T27" fmla="*/ 71 h 147"/>
                <a:gd name="T28" fmla="*/ 45 w 179"/>
                <a:gd name="T29" fmla="*/ 71 h 147"/>
                <a:gd name="T30" fmla="*/ 45 w 179"/>
                <a:gd name="T31" fmla="*/ 62 h 147"/>
                <a:gd name="T32" fmla="*/ 137 w 179"/>
                <a:gd name="T33" fmla="*/ 62 h 147"/>
                <a:gd name="T34" fmla="*/ 137 w 179"/>
                <a:gd name="T35" fmla="*/ 71 h 147"/>
                <a:gd name="T36" fmla="*/ 137 w 179"/>
                <a:gd name="T37" fmla="*/ 53 h 147"/>
                <a:gd name="T38" fmla="*/ 45 w 179"/>
                <a:gd name="T39" fmla="*/ 53 h 147"/>
                <a:gd name="T40" fmla="*/ 45 w 179"/>
                <a:gd name="T41" fmla="*/ 45 h 147"/>
                <a:gd name="T42" fmla="*/ 137 w 179"/>
                <a:gd name="T43" fmla="*/ 45 h 147"/>
                <a:gd name="T44" fmla="*/ 137 w 179"/>
                <a:gd name="T45" fmla="*/ 5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9" h="147">
                  <a:moveTo>
                    <a:pt x="179" y="66"/>
                  </a:moveTo>
                  <a:cubicBezTo>
                    <a:pt x="179" y="30"/>
                    <a:pt x="139" y="0"/>
                    <a:pt x="89" y="0"/>
                  </a:cubicBezTo>
                  <a:cubicBezTo>
                    <a:pt x="40" y="0"/>
                    <a:pt x="0" y="30"/>
                    <a:pt x="0" y="66"/>
                  </a:cubicBezTo>
                  <a:cubicBezTo>
                    <a:pt x="0" y="103"/>
                    <a:pt x="40" y="133"/>
                    <a:pt x="89" y="133"/>
                  </a:cubicBezTo>
                  <a:cubicBezTo>
                    <a:pt x="101" y="133"/>
                    <a:pt x="113" y="131"/>
                    <a:pt x="123" y="128"/>
                  </a:cubicBezTo>
                  <a:cubicBezTo>
                    <a:pt x="126" y="127"/>
                    <a:pt x="161" y="147"/>
                    <a:pt x="161" y="147"/>
                  </a:cubicBezTo>
                  <a:cubicBezTo>
                    <a:pt x="150" y="115"/>
                    <a:pt x="150" y="115"/>
                    <a:pt x="150" y="115"/>
                  </a:cubicBezTo>
                  <a:cubicBezTo>
                    <a:pt x="168" y="103"/>
                    <a:pt x="179" y="86"/>
                    <a:pt x="179" y="66"/>
                  </a:cubicBezTo>
                  <a:close/>
                  <a:moveTo>
                    <a:pt x="137" y="88"/>
                  </a:moveTo>
                  <a:cubicBezTo>
                    <a:pt x="45" y="88"/>
                    <a:pt x="45" y="88"/>
                    <a:pt x="45" y="88"/>
                  </a:cubicBezTo>
                  <a:cubicBezTo>
                    <a:pt x="45" y="79"/>
                    <a:pt x="45" y="79"/>
                    <a:pt x="45" y="79"/>
                  </a:cubicBezTo>
                  <a:cubicBezTo>
                    <a:pt x="137" y="79"/>
                    <a:pt x="137" y="79"/>
                    <a:pt x="137" y="79"/>
                  </a:cubicBezTo>
                  <a:lnTo>
                    <a:pt x="137" y="88"/>
                  </a:lnTo>
                  <a:close/>
                  <a:moveTo>
                    <a:pt x="137" y="71"/>
                  </a:moveTo>
                  <a:cubicBezTo>
                    <a:pt x="45" y="71"/>
                    <a:pt x="45" y="71"/>
                    <a:pt x="45" y="71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137" y="62"/>
                    <a:pt x="137" y="62"/>
                    <a:pt x="137" y="62"/>
                  </a:cubicBezTo>
                  <a:lnTo>
                    <a:pt x="137" y="71"/>
                  </a:lnTo>
                  <a:close/>
                  <a:moveTo>
                    <a:pt x="137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137" y="45"/>
                    <a:pt x="137" y="45"/>
                    <a:pt x="137" y="45"/>
                  </a:cubicBezTo>
                  <a:lnTo>
                    <a:pt x="137" y="5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latin typeface="+mn-ea"/>
              </a:endParaRPr>
            </a:p>
          </p:txBody>
        </p:sp>
      </p:grpSp>
      <p:pic>
        <p:nvPicPr>
          <p:cNvPr id="19" name="内容占位符 10">
            <a:extLst>
              <a:ext uri="{FF2B5EF4-FFF2-40B4-BE49-F238E27FC236}">
                <a16:creationId xmlns:a16="http://schemas.microsoft.com/office/drawing/2014/main" id="{5139C7EF-1F5E-4BAD-86F8-BA6EECC3F87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293" y="62380"/>
            <a:ext cx="2648803" cy="592589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B78DA1FB-74D2-4FB9-983E-C112F550AFD2}"/>
              </a:ext>
            </a:extLst>
          </p:cNvPr>
          <p:cNvSpPr/>
          <p:nvPr userDrawn="1"/>
        </p:nvSpPr>
        <p:spPr>
          <a:xfrm>
            <a:off x="3798277" y="5632"/>
            <a:ext cx="8393723" cy="70607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762423" y="6185527"/>
            <a:ext cx="2384823" cy="642068"/>
          </a:xfrm>
          <a:prstGeom prst="rect">
            <a:avLst/>
          </a:prstGeom>
        </p:spPr>
      </p:pic>
      <p:sp>
        <p:nvSpPr>
          <p:cNvPr id="17" name="灯片编号占位符 5">
            <a:extLst>
              <a:ext uri="{FF2B5EF4-FFF2-40B4-BE49-F238E27FC236}">
                <a16:creationId xmlns:a16="http://schemas.microsoft.com/office/drawing/2014/main" id="{DC80BF80-68CF-494B-A9E7-7467EE015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61218" y="646983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07D7C2B2-BAC3-48DB-A1AC-102E5B34AE5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492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A50506-F99E-4EF8-97FE-4AE1EEE09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9E6C8F0-5E3E-4B03-9093-09C0BC9E74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F98C34-BAFC-4D54-974C-725F6E63A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EBA8E-31F0-4128-B5AE-43D5F94372FA}" type="datetime1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28C564-49F3-4084-91C1-D4F080BE2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AA85EE-A22F-4834-92DE-CDE27DA7E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07D7C2B2-BAC3-48DB-A1AC-102E5B34AE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6814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EB97248-21EB-4CD7-8F68-3F67EFB2B6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128CFD9-EA56-48FD-8B06-64898DDE2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3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30748E-B6E4-495F-B5FD-47113D799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BD34-3549-4050-B639-5011D3C31E7E}" type="datetime1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18F534-0304-4715-84B4-7E293D42C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94B6A4-FA54-477F-8E47-66242CC47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07D7C2B2-BAC3-48DB-A1AC-102E5B34AE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46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40EEC-C6E0-40E6-B30B-EA562E47E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63FF2E-A321-4ADC-AC64-D9A607F3A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4177AE-0619-43FF-B33B-029335414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1CD76-DA23-437C-B241-774F45D3F73E}" type="datetime1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E5C7F4-DEBB-425D-B795-567DF16F0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6970AC-1E60-4931-9E18-2047D2129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07D7C2B2-BAC3-48DB-A1AC-102E5B34AE51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2224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D0369-B217-417C-95BC-19B429368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4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1E0CE4-46D2-4683-972E-28BFE9D6B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9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E32D2E-77F1-4B15-946F-DCE8DB2E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39803-1E4A-4BEA-8CC1-98A0FDCAECF9}" type="datetime1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7F2FA3-0EF8-4C4C-9C57-2A443B39C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870E98-E84B-4E63-B96C-6CBB6749D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07D7C2B2-BAC3-48DB-A1AC-102E5B34AE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813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23B02A-A80A-42DA-90E4-CC9872848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CA2136-8349-4D0B-ADE8-6172B7FC41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14A476E-0A80-44F2-A0AA-15EC237FAA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CAD272-DA23-4917-9B1F-9AB367C98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9097F-6842-4106-BDC7-1D5655A908F0}" type="datetime1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3BE929-3FD3-484F-902F-A9B88C3BC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23D726-4969-4A53-A3F2-1B3CA3205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07D7C2B2-BAC3-48DB-A1AC-102E5B34AE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599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B95ACD-6A47-4FCD-A951-38C6F213C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13F604-44C7-4DD5-B9E3-AC7BED963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AA2215-4592-4834-B3B7-C27DB92BA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2BDB36F-A9E4-400F-81CA-52DBCC2C5B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C0B19DA-43DF-4D16-83E0-3B449FD709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F33D6D5-2D64-4F84-B52E-0965F568F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56173-326C-4EAA-99E2-47815B41FC4B}" type="datetime1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23F6194-A0CE-47C7-A8F0-8E5AB0CC8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7BC3EEB-CD7F-4987-8F21-F44DB336E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07D7C2B2-BAC3-48DB-A1AC-102E5B34AE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38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F5B263-4EE2-45F1-9748-06B0D6FFB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09B85B-0568-4A5B-A147-783543D14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B1AF-1E4D-48C2-825F-3BAB5319B53E}" type="datetime1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9408589-6C40-4142-B70E-B80EC2ABF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7F12D5A-BBA9-4FE9-819F-E43725D2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07D7C2B2-BAC3-48DB-A1AC-102E5B34AE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884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FB9B1F9-0EA8-48DF-95D2-20AFBC85C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D3D3D-8721-42B8-BA23-FC8990963B5F}" type="datetime1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8D5327C-A58E-407E-BE1F-8D0CD642D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8AC901-AE73-4746-92AD-58B9D0ACC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07D7C2B2-BAC3-48DB-A1AC-102E5B34AE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535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E820D2-3C24-4773-BD14-4EA63E08A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31C844-1B5C-4020-8133-1F8775347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31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CA26DC-B2CF-42D3-AA9C-0BC2EC97C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F5CA4F-FFAF-4EBE-AA52-9C24CAE3D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42E14-DCFB-437F-87E9-4BF02368D63E}" type="datetime1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369CCFF-3ADC-499F-8975-CA33BC8DE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27E1CEB-2C24-4280-B217-544ED14EE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07D7C2B2-BAC3-48DB-A1AC-102E5B34AE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579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B97A4F-BC2E-4177-B9F7-ACB5ADD77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50BDD5E-E229-493C-9DEF-C3014AE6A9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31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CF2ABA-33BE-4D91-A853-D04D419F2C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12740D-CFD8-499E-9A03-DA7B63A2C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9789E-AB00-431D-AA51-A949D36AABFA}" type="datetime1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B07DF92-B0C2-41C3-B5C8-A67D0F96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6AFC50-9993-4539-8862-C3AC269B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07D7C2B2-BAC3-48DB-A1AC-102E5B34AE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079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3224F07-D803-463D-B8C9-133CBF0CD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9664C5-F4B8-4DAE-9876-7D6DF91B2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B58355-A795-4090-A580-53A426468E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D575D-5248-4F3E-B8DF-530E32768B3E}" type="datetime1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D236C3-AD39-434C-98C2-C94D37A355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7587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>
            <a:extLst>
              <a:ext uri="{FF2B5EF4-FFF2-40B4-BE49-F238E27FC236}">
                <a16:creationId xmlns:a16="http://schemas.microsoft.com/office/drawing/2014/main" id="{C624772F-30CC-4438-96CA-15F20DB6BDDD}"/>
              </a:ext>
            </a:extLst>
          </p:cNvPr>
          <p:cNvSpPr/>
          <p:nvPr/>
        </p:nvSpPr>
        <p:spPr>
          <a:xfrm>
            <a:off x="6138204" y="-14644"/>
            <a:ext cx="6096000" cy="6857999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937F8076-571C-4C78-8421-6C047849D3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015842" cy="2208628"/>
          </a:xfrm>
          <a:prstGeom prst="rect">
            <a:avLst/>
          </a:prstGeom>
          <a:ln w="0">
            <a:solidFill>
              <a:srgbClr val="FFFFFF"/>
            </a:solidFill>
          </a:ln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02F5F6B1-F81D-4892-A6DF-51AF8009ABF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72" t="18732" r="32486" b="18209"/>
          <a:stretch/>
        </p:blipFill>
        <p:spPr>
          <a:xfrm>
            <a:off x="3126045" y="907367"/>
            <a:ext cx="2901967" cy="3826992"/>
          </a:xfrm>
          <a:prstGeom prst="rect">
            <a:avLst/>
          </a:prstGeom>
          <a:ln w="0">
            <a:solidFill>
              <a:schemeClr val="bg1"/>
            </a:solidFill>
          </a:ln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D4A2E038-6CFE-40DF-93FD-8E9F606ECCA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91" b="11784"/>
          <a:stretch/>
        </p:blipFill>
        <p:spPr>
          <a:xfrm>
            <a:off x="0" y="2784823"/>
            <a:ext cx="3015842" cy="1941921"/>
          </a:xfrm>
          <a:prstGeom prst="rect">
            <a:avLst/>
          </a:prstGeom>
        </p:spPr>
      </p:pic>
      <p:sp>
        <p:nvSpPr>
          <p:cNvPr id="46" name="矩形 45">
            <a:extLst>
              <a:ext uri="{FF2B5EF4-FFF2-40B4-BE49-F238E27FC236}">
                <a16:creationId xmlns:a16="http://schemas.microsoft.com/office/drawing/2014/main" id="{E41EFA17-61A0-4F67-A68D-19642C87B510}"/>
              </a:ext>
            </a:extLst>
          </p:cNvPr>
          <p:cNvSpPr/>
          <p:nvPr/>
        </p:nvSpPr>
        <p:spPr>
          <a:xfrm>
            <a:off x="3093215" y="5"/>
            <a:ext cx="2925412" cy="822959"/>
          </a:xfrm>
          <a:prstGeom prst="rect">
            <a:avLst/>
          </a:prstGeom>
          <a:solidFill>
            <a:srgbClr val="990000"/>
          </a:solidFill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7C2BB44D-8AA3-4097-868D-0A322795397D}"/>
              </a:ext>
            </a:extLst>
          </p:cNvPr>
          <p:cNvSpPr/>
          <p:nvPr/>
        </p:nvSpPr>
        <p:spPr>
          <a:xfrm>
            <a:off x="3" y="2264320"/>
            <a:ext cx="3040967" cy="408541"/>
          </a:xfrm>
          <a:prstGeom prst="rect">
            <a:avLst/>
          </a:prstGeom>
          <a:solidFill>
            <a:srgbClr val="990000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 w="76200">
                <a:solidFill>
                  <a:schemeClr val="tx1"/>
                </a:solidFill>
              </a:ln>
            </a:endParaRPr>
          </a:p>
        </p:txBody>
      </p:sp>
      <p:pic>
        <p:nvPicPr>
          <p:cNvPr id="49" name="图片 48">
            <a:extLst>
              <a:ext uri="{FF2B5EF4-FFF2-40B4-BE49-F238E27FC236}">
                <a16:creationId xmlns:a16="http://schemas.microsoft.com/office/drawing/2014/main" id="{8EC62387-3E6A-4E91-B802-0AFCA44A7A8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59" b="9343"/>
          <a:stretch/>
        </p:blipFill>
        <p:spPr>
          <a:xfrm>
            <a:off x="-1" y="5022162"/>
            <a:ext cx="6018627" cy="1821191"/>
          </a:xfrm>
          <a:prstGeom prst="rect">
            <a:avLst/>
          </a:prstGeom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B1566CF1-0E41-405C-9F0C-55B07D79BEBE}"/>
              </a:ext>
            </a:extLst>
          </p:cNvPr>
          <p:cNvSpPr/>
          <p:nvPr/>
        </p:nvSpPr>
        <p:spPr>
          <a:xfrm>
            <a:off x="1" y="4803539"/>
            <a:ext cx="6018627" cy="141255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6" name="图片 55">
            <a:extLst>
              <a:ext uri="{FF2B5EF4-FFF2-40B4-BE49-F238E27FC236}">
                <a16:creationId xmlns:a16="http://schemas.microsoft.com/office/drawing/2014/main" id="{D29879EC-7132-4163-9393-656A3B526A2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816" y="72333"/>
            <a:ext cx="1393192" cy="1286823"/>
          </a:xfrm>
          <a:prstGeom prst="rect">
            <a:avLst/>
          </a:prstGeom>
        </p:spPr>
      </p:pic>
      <p:pic>
        <p:nvPicPr>
          <p:cNvPr id="58" name="图片 57">
            <a:extLst>
              <a:ext uri="{FF2B5EF4-FFF2-40B4-BE49-F238E27FC236}">
                <a16:creationId xmlns:a16="http://schemas.microsoft.com/office/drawing/2014/main" id="{EA18A477-0952-498F-B4F6-8A70434D341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385" y="411483"/>
            <a:ext cx="3385624" cy="607621"/>
          </a:xfrm>
          <a:prstGeom prst="rect">
            <a:avLst/>
          </a:prstGeom>
        </p:spPr>
      </p:pic>
      <p:sp>
        <p:nvSpPr>
          <p:cNvPr id="61" name="文本框 60">
            <a:extLst>
              <a:ext uri="{FF2B5EF4-FFF2-40B4-BE49-F238E27FC236}">
                <a16:creationId xmlns:a16="http://schemas.microsoft.com/office/drawing/2014/main" id="{79AA94D3-778F-4CDF-A024-9BB87157ADC4}"/>
              </a:ext>
            </a:extLst>
          </p:cNvPr>
          <p:cNvSpPr txBox="1"/>
          <p:nvPr/>
        </p:nvSpPr>
        <p:spPr>
          <a:xfrm>
            <a:off x="6763045" y="1998134"/>
            <a:ext cx="4761915" cy="4223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dirty="0">
                <a:solidFill>
                  <a:schemeClr val="bg1"/>
                </a:solidFill>
                <a:latin typeface="华文楷体" panose="02010600040101010101" pitchFamily="2" charset="-122"/>
              </a:rPr>
              <a:t>Web</a:t>
            </a:r>
            <a:r>
              <a:rPr lang="zh-CN" altLang="en-US" sz="4000" b="1" dirty="0">
                <a:solidFill>
                  <a:schemeClr val="bg1"/>
                </a:solidFill>
                <a:latin typeface="华文楷体" panose="02010600040101010101" pitchFamily="2" charset="-122"/>
              </a:rPr>
              <a:t>应用开发 </a:t>
            </a:r>
          </a:p>
          <a:p>
            <a:pPr algn="ctr">
              <a:lnSpc>
                <a:spcPct val="150000"/>
              </a:lnSpc>
            </a:pPr>
            <a:r>
              <a:rPr lang="en-US" altLang="zh-CN" sz="4000" b="1" dirty="0">
                <a:solidFill>
                  <a:schemeClr val="bg1"/>
                </a:solidFill>
                <a:latin typeface="华文楷体" panose="02010600040101010101" pitchFamily="2" charset="-122"/>
              </a:rPr>
              <a:t>&amp;</a:t>
            </a:r>
          </a:p>
          <a:p>
            <a:pPr algn="ctr">
              <a:lnSpc>
                <a:spcPct val="150000"/>
              </a:lnSpc>
            </a:pPr>
            <a:r>
              <a:rPr lang="en-US" altLang="zh-CN" sz="4000" b="1" dirty="0">
                <a:solidFill>
                  <a:schemeClr val="bg1"/>
                </a:solidFill>
                <a:latin typeface="华文楷体" panose="02010600040101010101" pitchFamily="2" charset="-122"/>
              </a:rPr>
              <a:t>Web</a:t>
            </a:r>
            <a:r>
              <a:rPr lang="zh-CN" altLang="en-US" sz="4000" b="1" dirty="0">
                <a:solidFill>
                  <a:schemeClr val="bg1"/>
                </a:solidFill>
                <a:latin typeface="华文楷体" panose="02010600040101010101" pitchFamily="2" charset="-122"/>
              </a:rPr>
              <a:t>系统与技术</a:t>
            </a:r>
          </a:p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胡伟通</a:t>
            </a:r>
            <a:endParaRPr lang="en-US" altLang="zh-CN" sz="3200" b="1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fld id="{4D39E522-D3C7-44F1-ADA7-14487233B684}" type="datetime3">
              <a:rPr lang="zh-CN" altLang="en-US" sz="3200" b="1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2020年3月20日星期五</a:t>
            </a:fld>
            <a:endParaRPr lang="en-US" altLang="zh-CN" sz="3200" b="1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167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4.2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使用</a:t>
            </a:r>
            <a:r>
              <a:rPr lang="en-US" altLang="zh-CN" sz="4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fopen</a:t>
            </a: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()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打开文件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84B505-C702-6046-ABC6-A7D11F52F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981" y="1084731"/>
            <a:ext cx="10033873" cy="46885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93141E-9EA6-F54B-9696-29872D1C36FE}"/>
              </a:ext>
            </a:extLst>
          </p:cNvPr>
          <p:cNvSpPr txBox="1"/>
          <p:nvPr/>
        </p:nvSpPr>
        <p:spPr>
          <a:xfrm>
            <a:off x="1409981" y="6076063"/>
            <a:ext cx="6581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图片内容来源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https://</a:t>
            </a:r>
            <a:r>
              <a:rPr lang="en-US" altLang="zh-CN" dirty="0" err="1"/>
              <a:t>www.php.net</a:t>
            </a:r>
            <a:r>
              <a:rPr lang="en-US" altLang="zh-CN" dirty="0"/>
              <a:t>/manual/</a:t>
            </a:r>
            <a:r>
              <a:rPr lang="en-US" altLang="zh-CN" dirty="0" err="1"/>
              <a:t>zh</a:t>
            </a:r>
            <a:r>
              <a:rPr lang="en-US" altLang="zh-CN" dirty="0"/>
              <a:t>/</a:t>
            </a:r>
            <a:r>
              <a:rPr lang="en-US" altLang="zh-CN" dirty="0" err="1"/>
              <a:t>function.fopen.php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115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4.3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通过</a:t>
            </a: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FTP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或</a:t>
            </a: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HTTP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打开文件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93141E-9EA6-F54B-9696-29872D1C36FE}"/>
              </a:ext>
            </a:extLst>
          </p:cNvPr>
          <p:cNvSpPr txBox="1"/>
          <p:nvPr/>
        </p:nvSpPr>
        <p:spPr>
          <a:xfrm>
            <a:off x="809114" y="4759700"/>
            <a:ext cx="9712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en-US" sz="24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php.ini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文件中， 可以通过关闭</a:t>
            </a:r>
            <a:r>
              <a:rPr lang="en-US" sz="24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allow_url_fopen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指令来禁用这个功能。 </a:t>
            </a:r>
            <a:endParaRPr lang="en-US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2E7FB30-B3B2-8A4F-93CA-038760F596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7369706"/>
              </p:ext>
            </p:extLst>
          </p:nvPr>
        </p:nvGraphicFramePr>
        <p:xfrm>
          <a:off x="1474342" y="1064295"/>
          <a:ext cx="7693891" cy="31039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23883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4.4</a:t>
            </a:r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解决打开文件时可能遇到的问题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4A3662-B84B-6D45-8AE9-55B7D7E27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59" y="713464"/>
            <a:ext cx="6131708" cy="563703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472C4E6E-E5F5-A348-AF5C-7E364A3F9859}"/>
              </a:ext>
            </a:extLst>
          </p:cNvPr>
          <p:cNvSpPr/>
          <p:nvPr/>
        </p:nvSpPr>
        <p:spPr>
          <a:xfrm>
            <a:off x="6341423" y="5082639"/>
            <a:ext cx="2790702" cy="612648"/>
          </a:xfrm>
          <a:prstGeom prst="wedgeRoundRectCallout">
            <a:avLst>
              <a:gd name="adj1" fmla="val -71482"/>
              <a:gd name="adj2" fmla="val 103206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遇到这样的问题，要看看文件的权限</a:t>
            </a:r>
            <a:endParaRPr lang="en-US" dirty="0"/>
          </a:p>
        </p:txBody>
      </p:sp>
      <p:sp>
        <p:nvSpPr>
          <p:cNvPr id="8" name="Line Callout 2 7">
            <a:extLst>
              <a:ext uri="{FF2B5EF4-FFF2-40B4-BE49-F238E27FC236}">
                <a16:creationId xmlns:a16="http://schemas.microsoft.com/office/drawing/2014/main" id="{4128D73C-3AAC-7743-926B-AF2463A28075}"/>
              </a:ext>
            </a:extLst>
          </p:cNvPr>
          <p:cNvSpPr/>
          <p:nvPr/>
        </p:nvSpPr>
        <p:spPr>
          <a:xfrm>
            <a:off x="9737765" y="3906982"/>
            <a:ext cx="2145475" cy="1009402"/>
          </a:xfrm>
          <a:prstGeom prst="borderCallout2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但也不能随便给</a:t>
            </a:r>
            <a:r>
              <a:rPr lang="en-US" altLang="zh-CN" dirty="0"/>
              <a:t>777</a:t>
            </a:r>
            <a:r>
              <a:rPr lang="zh-CN" altLang="en-US" dirty="0"/>
              <a:t>权限（操作系统课程设计有涉及）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774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4.4</a:t>
            </a:r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解决打开文件时可能遇到的问题</a:t>
            </a: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472C4E6E-E5F5-A348-AF5C-7E364A3F9859}"/>
              </a:ext>
            </a:extLst>
          </p:cNvPr>
          <p:cNvSpPr/>
          <p:nvPr/>
        </p:nvSpPr>
        <p:spPr>
          <a:xfrm>
            <a:off x="6157316" y="3972182"/>
            <a:ext cx="2790702" cy="612648"/>
          </a:xfrm>
          <a:prstGeom prst="wedgeRoundRectCallout">
            <a:avLst>
              <a:gd name="adj1" fmla="val -73241"/>
              <a:gd name="adj2" fmla="val -137203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友好方式！</a:t>
            </a:r>
            <a:endParaRPr 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C223AF-8138-4F49-A9E8-E8486B5F15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12257" y="1597973"/>
            <a:ext cx="8013700" cy="17145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1228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4.4</a:t>
            </a:r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解决打开文件时可能遇到的问题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726A75-18F8-0E4B-A3A2-A0B0D75D9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59" y="796563"/>
            <a:ext cx="7317591" cy="5458292"/>
          </a:xfrm>
          <a:prstGeom prst="rect">
            <a:avLst/>
          </a:prstGeom>
        </p:spPr>
      </p:pic>
      <p:sp>
        <p:nvSpPr>
          <p:cNvPr id="8" name="Line Callout 2 7">
            <a:extLst>
              <a:ext uri="{FF2B5EF4-FFF2-40B4-BE49-F238E27FC236}">
                <a16:creationId xmlns:a16="http://schemas.microsoft.com/office/drawing/2014/main" id="{03ACDB6D-93B5-024D-BB42-6FA67687D0F8}"/>
              </a:ext>
            </a:extLst>
          </p:cNvPr>
          <p:cNvSpPr/>
          <p:nvPr/>
        </p:nvSpPr>
        <p:spPr>
          <a:xfrm>
            <a:off x="7778337" y="3918858"/>
            <a:ext cx="2145475" cy="1009402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81912"/>
              <a:gd name="adj6" fmla="val -213272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读起来</a:t>
            </a:r>
            <a:endParaRPr lang="en-US" altLang="zh-CN" sz="2800" dirty="0"/>
          </a:p>
          <a:p>
            <a:pPr algn="ctr"/>
            <a:r>
              <a:rPr lang="zh-CN" altLang="en-US" sz="2800" dirty="0"/>
              <a:t>不感觉突兀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71507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5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写文件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2E7FB30-B3B2-8A4F-93CA-038760F596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8542523"/>
              </p:ext>
            </p:extLst>
          </p:nvPr>
        </p:nvGraphicFramePr>
        <p:xfrm>
          <a:off x="1949355" y="1031521"/>
          <a:ext cx="7693891" cy="31039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210CF50A-7760-F445-8096-15BF8E31E9DD}"/>
              </a:ext>
            </a:extLst>
          </p:cNvPr>
          <p:cNvSpPr txBox="1"/>
          <p:nvPr/>
        </p:nvSpPr>
        <p:spPr>
          <a:xfrm>
            <a:off x="1217803" y="4037609"/>
            <a:ext cx="53373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fwrite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($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$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outputstring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file_put_contents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 string filename,</a:t>
            </a:r>
          </a:p>
          <a:p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mixed data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[, int flags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[, resource context]])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0A48F55B-D432-AB4B-B57C-7FB64200D1A4}"/>
              </a:ext>
            </a:extLst>
          </p:cNvPr>
          <p:cNvSpPr/>
          <p:nvPr/>
        </p:nvSpPr>
        <p:spPr>
          <a:xfrm>
            <a:off x="6555179" y="3993494"/>
            <a:ext cx="5553694" cy="1631216"/>
          </a:xfrm>
          <a:prstGeom prst="wedgeRoundRectCallout">
            <a:avLst>
              <a:gd name="adj1" fmla="val -71539"/>
              <a:gd name="adj2" fmla="val 35311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这个函数可以在不需要调用</a:t>
            </a:r>
            <a:r>
              <a:rPr lang="en-US" sz="20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fopen</a:t>
            </a:r>
            <a:r>
              <a:rPr 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()（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或</a:t>
            </a:r>
            <a:r>
              <a:rPr lang="en-US" sz="20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fclose</a:t>
            </a:r>
            <a:r>
              <a:rPr 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()） 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函数打开要写的文件， 将包含在</a:t>
            </a:r>
            <a:r>
              <a:rPr 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data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中的字符串数据写入到</a:t>
            </a:r>
            <a:r>
              <a:rPr 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filename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所指定的文件中。 </a:t>
            </a:r>
            <a:endParaRPr lang="en-US" sz="20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8065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5.1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</a:t>
            </a:r>
            <a:r>
              <a:rPr lang="en-US" altLang="zh-CN" sz="4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fwrite</a:t>
            </a: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()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的参数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3204F-A57D-894B-ABD8-39B2A028E8E0}"/>
              </a:ext>
            </a:extLst>
          </p:cNvPr>
          <p:cNvSpPr txBox="1"/>
          <p:nvPr/>
        </p:nvSpPr>
        <p:spPr>
          <a:xfrm>
            <a:off x="1400597" y="1285962"/>
            <a:ext cx="6175169" cy="510778"/>
          </a:xfrm>
          <a:prstGeom prst="round2DiagRect">
            <a:avLst/>
          </a:prstGeom>
          <a:noFill/>
          <a:ln w="254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fwrite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 resource handle, string [, int length])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3050DA-FA96-EE44-B419-9A6A582AE75A}"/>
              </a:ext>
            </a:extLst>
          </p:cNvPr>
          <p:cNvSpPr txBox="1"/>
          <p:nvPr/>
        </p:nvSpPr>
        <p:spPr>
          <a:xfrm>
            <a:off x="1400597" y="3429000"/>
            <a:ext cx="6175170" cy="510778"/>
          </a:xfrm>
          <a:prstGeom prst="round2Diag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fwrite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($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$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outputstring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strlen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($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outputstring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9CFCF-A837-1045-9F80-BDA22D4F1A6C}"/>
              </a:ext>
            </a:extLst>
          </p:cNvPr>
          <p:cNvSpPr txBox="1"/>
          <p:nvPr/>
        </p:nvSpPr>
        <p:spPr>
          <a:xfrm>
            <a:off x="1400596" y="1916936"/>
            <a:ext cx="9244838" cy="12897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lang="en-US" altLang="zh-CN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个参数</a:t>
            </a:r>
            <a:r>
              <a:rPr 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length</a:t>
            </a: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是写入的最大字符数。 如果给出了这个参数， </a:t>
            </a:r>
            <a:r>
              <a:rPr lang="en-US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fwrite</a:t>
            </a:r>
            <a:r>
              <a:rPr 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()</a:t>
            </a: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将向</a:t>
            </a:r>
            <a:r>
              <a:rPr 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handle</a:t>
            </a: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指向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的文件写入字符串， 一直写到字符串的末尾， 或者已经写入了</a:t>
            </a:r>
            <a:r>
              <a:rPr 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length</a:t>
            </a: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字节， 满足这两个条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件之一就停止写入。</a:t>
            </a:r>
            <a:endParaRPr lang="en-US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8E1112-5C20-C949-8A7B-1E9ABFE3BA96}"/>
              </a:ext>
            </a:extLst>
          </p:cNvPr>
          <p:cNvSpPr txBox="1"/>
          <p:nvPr/>
        </p:nvSpPr>
        <p:spPr>
          <a:xfrm>
            <a:off x="1400596" y="4162130"/>
            <a:ext cx="8725466" cy="874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当使用二进制模式执行写操作的时候， 你可能会希望使用第</a:t>
            </a:r>
            <a:r>
              <a:rPr lang="en-US" altLang="zh-CN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个参数， 因为它可以帮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助你避免一些跨平台的兼容性问题。</a:t>
            </a:r>
            <a:endParaRPr lang="en-US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635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5.2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文件格式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3204F-A57D-894B-ABD8-39B2A028E8E0}"/>
              </a:ext>
            </a:extLst>
          </p:cNvPr>
          <p:cNvSpPr txBox="1"/>
          <p:nvPr/>
        </p:nvSpPr>
        <p:spPr>
          <a:xfrm>
            <a:off x="1400596" y="875497"/>
            <a:ext cx="8593244" cy="1328023"/>
          </a:xfrm>
          <a:prstGeom prst="round2DiagRect">
            <a:avLst/>
          </a:prstGeom>
          <a:noFill/>
          <a:ln w="254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outputstring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$date.'\t'.$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tireqty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.' tires \t'.$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oilqty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.' oil\t’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.$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sparkqty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.' spark plugs\t\$'.$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totalamount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.'\t'. $address.'\n';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9CFCF-A837-1045-9F80-BDA22D4F1A6C}"/>
              </a:ext>
            </a:extLst>
          </p:cNvPr>
          <p:cNvSpPr txBox="1"/>
          <p:nvPr/>
        </p:nvSpPr>
        <p:spPr>
          <a:xfrm>
            <a:off x="1268374" y="2267991"/>
            <a:ext cx="8725466" cy="1422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我们将每一个订单记录保存在文件的一行中。 我们选择每行记录一个订单这种格式是因为这样可以使用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换行字符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作为简单的记录间隔符。 由于换行字符并不是可见的， 因此我们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使用控制序列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"\n"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来表示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sz="20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8E1112-5C20-C949-8A7B-1E9ABFE3BA96}"/>
              </a:ext>
            </a:extLst>
          </p:cNvPr>
          <p:cNvSpPr txBox="1"/>
          <p:nvPr/>
        </p:nvSpPr>
        <p:spPr>
          <a:xfrm>
            <a:off x="1268374" y="4006779"/>
            <a:ext cx="8593244" cy="1422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我们每次按照相同的顺序写入数据字段， 并且使用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制表符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来分隔每一个字段。 需要再次提到的是， 由于制表符是不可见的， 因此可以使用控制序列</a:t>
            </a:r>
            <a:r>
              <a:rPr lang="en-US" altLang="zh-CN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"\t"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来表示。 可以选择任何便于以后读取的、 有意义的定界符。</a:t>
            </a:r>
            <a:endParaRPr lang="en-US" sz="20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804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6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关闭文件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3204F-A57D-894B-ABD8-39B2A028E8E0}"/>
              </a:ext>
            </a:extLst>
          </p:cNvPr>
          <p:cNvSpPr txBox="1"/>
          <p:nvPr/>
        </p:nvSpPr>
        <p:spPr>
          <a:xfrm>
            <a:off x="1400596" y="1041749"/>
            <a:ext cx="8593244" cy="715089"/>
          </a:xfrm>
          <a:prstGeom prst="round2DiagRect">
            <a:avLst/>
          </a:prstGeom>
          <a:noFill/>
          <a:ln w="254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fclose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($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fp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9CFCF-A837-1045-9F80-BDA22D4F1A6C}"/>
              </a:ext>
            </a:extLst>
          </p:cNvPr>
          <p:cNvSpPr txBox="1"/>
          <p:nvPr/>
        </p:nvSpPr>
        <p:spPr>
          <a:xfrm>
            <a:off x="1268374" y="2267991"/>
            <a:ext cx="8725466" cy="1688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如果该文件被成功地关闭， 函数将返回一个</a:t>
            </a:r>
            <a:r>
              <a:rPr lang="en-US" altLang="zh-CN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true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值。 反之， 该函数将返回</a:t>
            </a:r>
            <a:r>
              <a:rPr lang="en-US" altLang="zh-CN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false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。 通常， 关闭文件的操作并不像打开文件容易出错。</a:t>
            </a:r>
            <a:endParaRPr lang="en-US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0723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7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读文件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9CFCF-A837-1045-9F80-BDA22D4F1A6C}"/>
              </a:ext>
            </a:extLst>
          </p:cNvPr>
          <p:cNvSpPr txBox="1"/>
          <p:nvPr/>
        </p:nvSpPr>
        <p:spPr>
          <a:xfrm>
            <a:off x="1197122" y="1294214"/>
            <a:ext cx="8725466" cy="3247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8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前面，客户订单信息已经被记录在一个文本文件中。如果其他人想要去查看订单信息，让他们直接打开文本文件是比较麻烦的，所以可以再写个</a:t>
            </a:r>
            <a:r>
              <a:rPr lang="en-US" altLang="zh-CN" sz="28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php</a:t>
            </a:r>
            <a:r>
              <a:rPr lang="zh-CN" altLang="en-US" sz="28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代码文件，给想要查看的人提供一个</a:t>
            </a:r>
            <a:r>
              <a:rPr lang="en-US" altLang="zh-CN" sz="28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Web</a:t>
            </a:r>
            <a:r>
              <a:rPr lang="zh-CN" altLang="en-US" sz="28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网页。</a:t>
            </a:r>
            <a:endParaRPr lang="en-US" altLang="zh-CN" sz="28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8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见程序清单</a:t>
            </a:r>
            <a:r>
              <a:rPr lang="en-US" altLang="zh-CN" sz="28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2-3</a:t>
            </a:r>
            <a:r>
              <a:rPr lang="zh-CN" altLang="en-US" sz="28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vieworders.php</a:t>
            </a:r>
            <a:endParaRPr lang="en-US" sz="28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469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391668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Web</a:t>
            </a:r>
            <a:r>
              <a:rPr lang="zh-CN" altLang="en-US" sz="4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应用开发 </a:t>
            </a:r>
            <a:r>
              <a:rPr lang="en-US" altLang="zh-CN" sz="4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&amp;</a:t>
            </a:r>
            <a:r>
              <a:rPr lang="zh-CN" altLang="en-US" sz="4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4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Web</a:t>
            </a:r>
            <a:r>
              <a:rPr lang="zh-CN" altLang="en-US" sz="4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系统与技术</a:t>
            </a:r>
          </a:p>
          <a:p>
            <a:pPr>
              <a:defRPr/>
            </a:pPr>
            <a:endParaRPr lang="zh-CN" altLang="en-US" sz="44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组合 5">
            <a:extLst>
              <a:ext uri="{FF2B5EF4-FFF2-40B4-BE49-F238E27FC236}">
                <a16:creationId xmlns:a16="http://schemas.microsoft.com/office/drawing/2014/main" id="{A53369FD-3866-7A45-B625-85FD67C03ACE}"/>
              </a:ext>
            </a:extLst>
          </p:cNvPr>
          <p:cNvGrpSpPr/>
          <p:nvPr/>
        </p:nvGrpSpPr>
        <p:grpSpPr>
          <a:xfrm>
            <a:off x="2178748" y="3150288"/>
            <a:ext cx="8598829" cy="801434"/>
            <a:chOff x="272595" y="2078629"/>
            <a:chExt cx="8598829" cy="801434"/>
          </a:xfrm>
        </p:grpSpPr>
        <p:cxnSp>
          <p:nvCxnSpPr>
            <p:cNvPr id="10" name="直接连接符 6">
              <a:extLst>
                <a:ext uri="{FF2B5EF4-FFF2-40B4-BE49-F238E27FC236}">
                  <a16:creationId xmlns:a16="http://schemas.microsoft.com/office/drawing/2014/main" id="{E0DBB45A-8CD3-474C-BEE9-9B3D2ACE451B}"/>
                </a:ext>
              </a:extLst>
            </p:cNvPr>
            <p:cNvCxnSpPr/>
            <p:nvPr/>
          </p:nvCxnSpPr>
          <p:spPr>
            <a:xfrm>
              <a:off x="998265" y="2880063"/>
              <a:ext cx="7147471" cy="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7">
              <a:extLst>
                <a:ext uri="{FF2B5EF4-FFF2-40B4-BE49-F238E27FC236}">
                  <a16:creationId xmlns:a16="http://schemas.microsoft.com/office/drawing/2014/main" id="{B269AB32-C58E-9C4D-B7F8-31824AE7032F}"/>
                </a:ext>
              </a:extLst>
            </p:cNvPr>
            <p:cNvCxnSpPr>
              <a:cxnSpLocks/>
            </p:cNvCxnSpPr>
            <p:nvPr/>
          </p:nvCxnSpPr>
          <p:spPr>
            <a:xfrm>
              <a:off x="2753621" y="2880063"/>
              <a:ext cx="3622835" cy="0"/>
            </a:xfrm>
            <a:prstGeom prst="line">
              <a:avLst/>
            </a:prstGeom>
            <a:ln w="19050">
              <a:solidFill>
                <a:srgbClr val="004B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8">
              <a:extLst>
                <a:ext uri="{FF2B5EF4-FFF2-40B4-BE49-F238E27FC236}">
                  <a16:creationId xmlns:a16="http://schemas.microsoft.com/office/drawing/2014/main" id="{8D4986AD-ED22-CA46-A464-9243EE48BB22}"/>
                </a:ext>
              </a:extLst>
            </p:cNvPr>
            <p:cNvSpPr/>
            <p:nvPr/>
          </p:nvSpPr>
          <p:spPr>
            <a:xfrm>
              <a:off x="272595" y="2078629"/>
              <a:ext cx="8598829" cy="769441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4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数据的存储与检索</a:t>
              </a:r>
              <a:r>
                <a:rPr lang="en-US" altLang="zh-CN" sz="4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(PHP</a:t>
              </a:r>
              <a:r>
                <a:rPr lang="zh-CN" altLang="en-US" sz="4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文件操作</a:t>
              </a:r>
              <a:r>
                <a:rPr lang="en-US" altLang="zh-CN" sz="4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endPara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矩形 3">
            <a:extLst>
              <a:ext uri="{FF2B5EF4-FFF2-40B4-BE49-F238E27FC236}">
                <a16:creationId xmlns:a16="http://schemas.microsoft.com/office/drawing/2014/main" id="{237137F4-F097-BA42-8244-2585D2E2CC7E}"/>
              </a:ext>
            </a:extLst>
          </p:cNvPr>
          <p:cNvSpPr/>
          <p:nvPr/>
        </p:nvSpPr>
        <p:spPr>
          <a:xfrm>
            <a:off x="4937031" y="2252702"/>
            <a:ext cx="3068320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「     第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    」</a:t>
            </a:r>
          </a:p>
        </p:txBody>
      </p:sp>
    </p:spTree>
    <p:extLst>
      <p:ext uri="{BB962C8B-B14F-4D97-AF65-F5344CB8AC3E}">
        <p14:creationId xmlns:p14="http://schemas.microsoft.com/office/powerpoint/2010/main" val="19731336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20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7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读文件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D23C917-B5BF-8447-A977-CDF2257F42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269622"/>
              </p:ext>
            </p:extLst>
          </p:nvPr>
        </p:nvGraphicFramePr>
        <p:xfrm>
          <a:off x="1687615" y="95616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964480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21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8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使用其他有用的文件函数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D23C917-B5BF-8447-A977-CDF2257F42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6586519"/>
              </p:ext>
            </p:extLst>
          </p:nvPr>
        </p:nvGraphicFramePr>
        <p:xfrm>
          <a:off x="1212602" y="84928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8BBC6A1A-1F72-ED4D-8CD3-EC822857797F}"/>
              </a:ext>
            </a:extLst>
          </p:cNvPr>
          <p:cNvSpPr/>
          <p:nvPr/>
        </p:nvSpPr>
        <p:spPr>
          <a:xfrm>
            <a:off x="8005350" y="4375944"/>
            <a:ext cx="3537466" cy="612648"/>
          </a:xfrm>
          <a:prstGeom prst="wedgeRoundRectCallout">
            <a:avLst>
              <a:gd name="adj1" fmla="val -73241"/>
              <a:gd name="adj2" fmla="val -137203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PHP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没有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delete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函数</a:t>
            </a:r>
            <a:endParaRPr 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65251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9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文件锁定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2D1D8D-0B9C-B54D-A5A1-34350EF1AA44}"/>
              </a:ext>
            </a:extLst>
          </p:cNvPr>
          <p:cNvSpPr txBox="1"/>
          <p:nvPr/>
        </p:nvSpPr>
        <p:spPr>
          <a:xfrm>
            <a:off x="925582" y="922996"/>
            <a:ext cx="9405950" cy="1123712"/>
          </a:xfrm>
          <a:prstGeom prst="round2Diag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在多线程编程中，为了保证数据操作的一致性，操作系统引入了锁机制，用于保证临界区代码的安全。通过锁机制，能够保证在多核多线程环境中，在某一个时间点上，只能有一个线程进入临界区代码，从而</a:t>
            </a:r>
            <a:r>
              <a:rPr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保证临界区中操作数据的一致性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551C9F-ECD1-0240-BEC2-5C34CD20C2ED}"/>
              </a:ext>
            </a:extLst>
          </p:cNvPr>
          <p:cNvSpPr txBox="1"/>
          <p:nvPr/>
        </p:nvSpPr>
        <p:spPr>
          <a:xfrm>
            <a:off x="925582" y="2295427"/>
            <a:ext cx="9405950" cy="1308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8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文件锁定是为了保证在同一时间，只有一个客户往订单文本文件写入数据。</a:t>
            </a:r>
            <a:endParaRPr lang="en-US" sz="28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8193C-09B4-D14D-87A2-638845B420E8}"/>
              </a:ext>
            </a:extLst>
          </p:cNvPr>
          <p:cNvSpPr txBox="1"/>
          <p:nvPr/>
        </p:nvSpPr>
        <p:spPr>
          <a:xfrm>
            <a:off x="925581" y="3852709"/>
            <a:ext cx="9405949" cy="578882"/>
          </a:xfrm>
          <a:prstGeom prst="round2DiagRect">
            <a:avLst/>
          </a:prstGeom>
          <a:noFill/>
          <a:ln w="254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bool flock (resource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int operation [, int &amp;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wouldblock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29994306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23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9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文件锁定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551C9F-ECD1-0240-BEC2-5C34CD20C2ED}"/>
              </a:ext>
            </a:extLst>
          </p:cNvPr>
          <p:cNvSpPr txBox="1"/>
          <p:nvPr/>
        </p:nvSpPr>
        <p:spPr>
          <a:xfrm>
            <a:off x="378031" y="4394890"/>
            <a:ext cx="9405950" cy="499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上述图片来源：</a:t>
            </a:r>
            <a:r>
              <a:rPr lang="en-US" altLang="zh-CN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https://</a:t>
            </a:r>
            <a:r>
              <a:rPr lang="en-US" altLang="zh-CN" sz="20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www.runoob.com</a:t>
            </a:r>
            <a:r>
              <a:rPr lang="en-US" altLang="zh-CN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/php/</a:t>
            </a:r>
            <a:r>
              <a:rPr lang="en-US" altLang="zh-CN" sz="20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func</a:t>
            </a:r>
            <a:r>
              <a:rPr lang="en-US" altLang="zh-CN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-filesystem-</a:t>
            </a:r>
            <a:r>
              <a:rPr lang="en-US" altLang="zh-CN" sz="20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flock.html</a:t>
            </a:r>
            <a:endParaRPr lang="en-US" sz="20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23786F-E55D-444E-8FC9-B399A2239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031" y="1408620"/>
            <a:ext cx="11435938" cy="28932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F4F607-73FB-F841-B6BC-88D163AAB2ED}"/>
              </a:ext>
            </a:extLst>
          </p:cNvPr>
          <p:cNvSpPr txBox="1"/>
          <p:nvPr/>
        </p:nvSpPr>
        <p:spPr>
          <a:xfrm>
            <a:off x="378031" y="4970698"/>
            <a:ext cx="10214759" cy="1422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请注意， </a:t>
            </a:r>
            <a:r>
              <a:rPr lang="en-US" altLang="zh-CN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flock()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函数无法在</a:t>
            </a:r>
            <a:r>
              <a:rPr lang="en-US" altLang="zh-CN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NFS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或其他网络文件系统中使用。 它还无法在其他更早不支持文件锁定的文件系统中使用， 例如</a:t>
            </a:r>
            <a:r>
              <a:rPr lang="en-US" altLang="zh-CN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FAT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。 在某些操作系统中， 它是在进程级别上实现的， 因此， 如果你在多线程服务器</a:t>
            </a:r>
            <a:r>
              <a:rPr lang="en-US" altLang="zh-CN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API</a:t>
            </a:r>
            <a:r>
              <a:rPr lang="zh-CN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中使用， 该函数也无法正确使用。</a:t>
            </a:r>
            <a:endParaRPr lang="en-US" sz="20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345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24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312769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10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更好的方式：数据库管理系统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83254A9A-2D4F-834F-90D4-38869FD0FC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6244325"/>
              </p:ext>
            </p:extLst>
          </p:nvPr>
        </p:nvGraphicFramePr>
        <p:xfrm>
          <a:off x="773214" y="795647"/>
          <a:ext cx="9890827" cy="59068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780984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25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312769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10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更好的方式：数据库管理系统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68226E3-A2FE-CF4F-BC53-8D5FB675B6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0374921"/>
              </p:ext>
            </p:extLst>
          </p:nvPr>
        </p:nvGraphicFramePr>
        <p:xfrm>
          <a:off x="344386" y="765382"/>
          <a:ext cx="10509662" cy="602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819585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126357"/>
          </a:xfrm>
          <a:prstGeom prst="rect">
            <a:avLst/>
          </a:prstGeom>
          <a:solidFill>
            <a:schemeClr val="bg1">
              <a:alpha val="34000"/>
            </a:schemeClr>
          </a:solidFill>
        </p:spPr>
      </p:pic>
      <p:sp>
        <p:nvSpPr>
          <p:cNvPr id="39" name="TextBox 1"/>
          <p:cNvSpPr txBox="1"/>
          <p:nvPr/>
        </p:nvSpPr>
        <p:spPr>
          <a:xfrm>
            <a:off x="3243529" y="2086710"/>
            <a:ext cx="59291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accent1">
                    <a:lumMod val="75000"/>
                  </a:schemeClr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有疑问联系老师！</a:t>
            </a:r>
            <a:endParaRPr lang="en-US" sz="6000" b="1" dirty="0">
              <a:solidFill>
                <a:schemeClr val="accent1">
                  <a:lumMod val="75000"/>
                </a:schemeClr>
              </a:solidFill>
              <a:latin typeface="STKaiti" panose="02010600040101010101" pitchFamily="2" charset="-122"/>
              <a:ea typeface="STKaiti" panose="02010600040101010101" pitchFamily="2" charset="-122"/>
            </a:endParaRPr>
          </a:p>
        </p:txBody>
      </p:sp>
      <p:sp>
        <p:nvSpPr>
          <p:cNvPr id="41" name="Oval 128"/>
          <p:cNvSpPr/>
          <p:nvPr/>
        </p:nvSpPr>
        <p:spPr>
          <a:xfrm>
            <a:off x="3275433" y="4159883"/>
            <a:ext cx="723014" cy="7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2" name="TextBox 132"/>
          <p:cNvSpPr txBox="1"/>
          <p:nvPr/>
        </p:nvSpPr>
        <p:spPr>
          <a:xfrm>
            <a:off x="2751793" y="5079716"/>
            <a:ext cx="176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STKaiti" panose="02010600040101010101" pitchFamily="2" charset="-122"/>
                <a:ea typeface="STKaiti" panose="02010600040101010101" pitchFamily="2" charset="-122"/>
                <a:cs typeface="Open Sans" panose="020B0606030504020204" pitchFamily="34" charset="0"/>
              </a:rPr>
              <a:t>电话</a:t>
            </a:r>
            <a:endParaRPr lang="en-US" b="1" dirty="0">
              <a:solidFill>
                <a:schemeClr val="bg1"/>
              </a:solidFill>
              <a:latin typeface="STKaiti" panose="02010600040101010101" pitchFamily="2" charset="-122"/>
              <a:ea typeface="STKaiti" panose="02010600040101010101" pitchFamily="2" charset="-122"/>
              <a:cs typeface="Open Sans" panose="020B0606030504020204" pitchFamily="34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+mn-ea"/>
                <a:cs typeface="Open Sans" panose="020B0606030504020204" pitchFamily="34" charset="0"/>
              </a:rPr>
              <a:t>13516719119</a:t>
            </a:r>
          </a:p>
        </p:txBody>
      </p:sp>
      <p:sp>
        <p:nvSpPr>
          <p:cNvPr id="45" name="Oval 130"/>
          <p:cNvSpPr/>
          <p:nvPr/>
        </p:nvSpPr>
        <p:spPr>
          <a:xfrm>
            <a:off x="5678390" y="4159883"/>
            <a:ext cx="723014" cy="7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7" name="Oval 131"/>
          <p:cNvSpPr/>
          <p:nvPr/>
        </p:nvSpPr>
        <p:spPr>
          <a:xfrm>
            <a:off x="8155768" y="4159883"/>
            <a:ext cx="723014" cy="7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9" name="Freeform 5"/>
          <p:cNvSpPr/>
          <p:nvPr/>
        </p:nvSpPr>
        <p:spPr bwMode="auto">
          <a:xfrm>
            <a:off x="5876975" y="4347354"/>
            <a:ext cx="325843" cy="333601"/>
          </a:xfrm>
          <a:custGeom>
            <a:avLst/>
            <a:gdLst>
              <a:gd name="T0" fmla="*/ 70 w 504"/>
              <a:gd name="T1" fmla="*/ 215 h 516"/>
              <a:gd name="T2" fmla="*/ 81 w 504"/>
              <a:gd name="T3" fmla="*/ 187 h 516"/>
              <a:gd name="T4" fmla="*/ 87 w 504"/>
              <a:gd name="T5" fmla="*/ 165 h 516"/>
              <a:gd name="T6" fmla="*/ 92 w 504"/>
              <a:gd name="T7" fmla="*/ 131 h 516"/>
              <a:gd name="T8" fmla="*/ 107 w 504"/>
              <a:gd name="T9" fmla="*/ 94 h 516"/>
              <a:gd name="T10" fmla="*/ 129 w 504"/>
              <a:gd name="T11" fmla="*/ 60 h 516"/>
              <a:gd name="T12" fmla="*/ 167 w 504"/>
              <a:gd name="T13" fmla="*/ 26 h 516"/>
              <a:gd name="T14" fmla="*/ 210 w 504"/>
              <a:gd name="T15" fmla="*/ 7 h 516"/>
              <a:gd name="T16" fmla="*/ 262 w 504"/>
              <a:gd name="T17" fmla="*/ 0 h 516"/>
              <a:gd name="T18" fmla="*/ 317 w 504"/>
              <a:gd name="T19" fmla="*/ 6 h 516"/>
              <a:gd name="T20" fmla="*/ 368 w 504"/>
              <a:gd name="T21" fmla="*/ 26 h 516"/>
              <a:gd name="T22" fmla="*/ 399 w 504"/>
              <a:gd name="T23" fmla="*/ 51 h 516"/>
              <a:gd name="T24" fmla="*/ 423 w 504"/>
              <a:gd name="T25" fmla="*/ 87 h 516"/>
              <a:gd name="T26" fmla="*/ 436 w 504"/>
              <a:gd name="T27" fmla="*/ 126 h 516"/>
              <a:gd name="T28" fmla="*/ 444 w 504"/>
              <a:gd name="T29" fmla="*/ 168 h 516"/>
              <a:gd name="T30" fmla="*/ 458 w 504"/>
              <a:gd name="T31" fmla="*/ 197 h 516"/>
              <a:gd name="T32" fmla="*/ 459 w 504"/>
              <a:gd name="T33" fmla="*/ 219 h 516"/>
              <a:gd name="T34" fmla="*/ 463 w 504"/>
              <a:gd name="T35" fmla="*/ 246 h 516"/>
              <a:gd name="T36" fmla="*/ 489 w 504"/>
              <a:gd name="T37" fmla="*/ 293 h 516"/>
              <a:gd name="T38" fmla="*/ 501 w 504"/>
              <a:gd name="T39" fmla="*/ 331 h 516"/>
              <a:gd name="T40" fmla="*/ 501 w 504"/>
              <a:gd name="T41" fmla="*/ 372 h 516"/>
              <a:gd name="T42" fmla="*/ 493 w 504"/>
              <a:gd name="T43" fmla="*/ 396 h 516"/>
              <a:gd name="T44" fmla="*/ 482 w 504"/>
              <a:gd name="T45" fmla="*/ 403 h 516"/>
              <a:gd name="T46" fmla="*/ 471 w 504"/>
              <a:gd name="T47" fmla="*/ 397 h 516"/>
              <a:gd name="T48" fmla="*/ 455 w 504"/>
              <a:gd name="T49" fmla="*/ 368 h 516"/>
              <a:gd name="T50" fmla="*/ 444 w 504"/>
              <a:gd name="T51" fmla="*/ 388 h 516"/>
              <a:gd name="T52" fmla="*/ 421 w 504"/>
              <a:gd name="T53" fmla="*/ 427 h 516"/>
              <a:gd name="T54" fmla="*/ 442 w 504"/>
              <a:gd name="T55" fmla="*/ 448 h 516"/>
              <a:gd name="T56" fmla="*/ 460 w 504"/>
              <a:gd name="T57" fmla="*/ 467 h 516"/>
              <a:gd name="T58" fmla="*/ 460 w 504"/>
              <a:gd name="T59" fmla="*/ 481 h 516"/>
              <a:gd name="T60" fmla="*/ 448 w 504"/>
              <a:gd name="T61" fmla="*/ 496 h 516"/>
              <a:gd name="T62" fmla="*/ 419 w 504"/>
              <a:gd name="T63" fmla="*/ 508 h 516"/>
              <a:gd name="T64" fmla="*/ 372 w 504"/>
              <a:gd name="T65" fmla="*/ 513 h 516"/>
              <a:gd name="T66" fmla="*/ 317 w 504"/>
              <a:gd name="T67" fmla="*/ 506 h 516"/>
              <a:gd name="T68" fmla="*/ 276 w 504"/>
              <a:gd name="T69" fmla="*/ 494 h 516"/>
              <a:gd name="T70" fmla="*/ 248 w 504"/>
              <a:gd name="T71" fmla="*/ 495 h 516"/>
              <a:gd name="T72" fmla="*/ 209 w 504"/>
              <a:gd name="T73" fmla="*/ 512 h 516"/>
              <a:gd name="T74" fmla="*/ 172 w 504"/>
              <a:gd name="T75" fmla="*/ 516 h 516"/>
              <a:gd name="T76" fmla="*/ 110 w 504"/>
              <a:gd name="T77" fmla="*/ 512 h 516"/>
              <a:gd name="T78" fmla="*/ 74 w 504"/>
              <a:gd name="T79" fmla="*/ 499 h 516"/>
              <a:gd name="T80" fmla="*/ 63 w 504"/>
              <a:gd name="T81" fmla="*/ 487 h 516"/>
              <a:gd name="T82" fmla="*/ 61 w 504"/>
              <a:gd name="T83" fmla="*/ 471 h 516"/>
              <a:gd name="T84" fmla="*/ 66 w 504"/>
              <a:gd name="T85" fmla="*/ 454 h 516"/>
              <a:gd name="T86" fmla="*/ 80 w 504"/>
              <a:gd name="T87" fmla="*/ 444 h 516"/>
              <a:gd name="T88" fmla="*/ 103 w 504"/>
              <a:gd name="T89" fmla="*/ 439 h 516"/>
              <a:gd name="T90" fmla="*/ 96 w 504"/>
              <a:gd name="T91" fmla="*/ 430 h 516"/>
              <a:gd name="T92" fmla="*/ 69 w 504"/>
              <a:gd name="T93" fmla="*/ 400 h 516"/>
              <a:gd name="T94" fmla="*/ 55 w 504"/>
              <a:gd name="T95" fmla="*/ 368 h 516"/>
              <a:gd name="T96" fmla="*/ 50 w 504"/>
              <a:gd name="T97" fmla="*/ 361 h 516"/>
              <a:gd name="T98" fmla="*/ 42 w 504"/>
              <a:gd name="T99" fmla="*/ 376 h 516"/>
              <a:gd name="T100" fmla="*/ 22 w 504"/>
              <a:gd name="T101" fmla="*/ 395 h 516"/>
              <a:gd name="T102" fmla="*/ 8 w 504"/>
              <a:gd name="T103" fmla="*/ 396 h 516"/>
              <a:gd name="T104" fmla="*/ 1 w 504"/>
              <a:gd name="T105" fmla="*/ 374 h 516"/>
              <a:gd name="T106" fmla="*/ 3 w 504"/>
              <a:gd name="T107" fmla="*/ 332 h 516"/>
              <a:gd name="T108" fmla="*/ 18 w 504"/>
              <a:gd name="T109" fmla="*/ 293 h 516"/>
              <a:gd name="T110" fmla="*/ 46 w 504"/>
              <a:gd name="T111" fmla="*/ 254 h 516"/>
              <a:gd name="T112" fmla="*/ 72 w 504"/>
              <a:gd name="T113" fmla="*/ 232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4" h="516">
                <a:moveTo>
                  <a:pt x="72" y="232"/>
                </a:moveTo>
                <a:lnTo>
                  <a:pt x="71" y="229"/>
                </a:lnTo>
                <a:lnTo>
                  <a:pt x="70" y="225"/>
                </a:lnTo>
                <a:lnTo>
                  <a:pt x="70" y="223"/>
                </a:lnTo>
                <a:lnTo>
                  <a:pt x="70" y="221"/>
                </a:lnTo>
                <a:lnTo>
                  <a:pt x="70" y="217"/>
                </a:lnTo>
                <a:lnTo>
                  <a:pt x="70" y="215"/>
                </a:lnTo>
                <a:lnTo>
                  <a:pt x="71" y="211"/>
                </a:lnTo>
                <a:lnTo>
                  <a:pt x="72" y="207"/>
                </a:lnTo>
                <a:lnTo>
                  <a:pt x="73" y="203"/>
                </a:lnTo>
                <a:lnTo>
                  <a:pt x="74" y="199"/>
                </a:lnTo>
                <a:lnTo>
                  <a:pt x="78" y="195"/>
                </a:lnTo>
                <a:lnTo>
                  <a:pt x="81" y="190"/>
                </a:lnTo>
                <a:lnTo>
                  <a:pt x="81" y="187"/>
                </a:lnTo>
                <a:lnTo>
                  <a:pt x="81" y="184"/>
                </a:lnTo>
                <a:lnTo>
                  <a:pt x="81" y="180"/>
                </a:lnTo>
                <a:lnTo>
                  <a:pt x="83" y="176"/>
                </a:lnTo>
                <a:lnTo>
                  <a:pt x="84" y="171"/>
                </a:lnTo>
                <a:lnTo>
                  <a:pt x="85" y="169"/>
                </a:lnTo>
                <a:lnTo>
                  <a:pt x="86" y="167"/>
                </a:lnTo>
                <a:lnTo>
                  <a:pt x="87" y="165"/>
                </a:lnTo>
                <a:lnTo>
                  <a:pt x="89" y="163"/>
                </a:lnTo>
                <a:lnTo>
                  <a:pt x="89" y="159"/>
                </a:lnTo>
                <a:lnTo>
                  <a:pt x="89" y="156"/>
                </a:lnTo>
                <a:lnTo>
                  <a:pt x="89" y="151"/>
                </a:lnTo>
                <a:lnTo>
                  <a:pt x="90" y="146"/>
                </a:lnTo>
                <a:lnTo>
                  <a:pt x="91" y="140"/>
                </a:lnTo>
                <a:lnTo>
                  <a:pt x="92" y="131"/>
                </a:lnTo>
                <a:lnTo>
                  <a:pt x="94" y="123"/>
                </a:lnTo>
                <a:lnTo>
                  <a:pt x="96" y="119"/>
                </a:lnTo>
                <a:lnTo>
                  <a:pt x="98" y="114"/>
                </a:lnTo>
                <a:lnTo>
                  <a:pt x="99" y="109"/>
                </a:lnTo>
                <a:lnTo>
                  <a:pt x="102" y="104"/>
                </a:lnTo>
                <a:lnTo>
                  <a:pt x="105" y="99"/>
                </a:lnTo>
                <a:lnTo>
                  <a:pt x="107" y="94"/>
                </a:lnTo>
                <a:lnTo>
                  <a:pt x="110" y="89"/>
                </a:lnTo>
                <a:lnTo>
                  <a:pt x="114" y="83"/>
                </a:lnTo>
                <a:lnTo>
                  <a:pt x="115" y="80"/>
                </a:lnTo>
                <a:lnTo>
                  <a:pt x="117" y="77"/>
                </a:lnTo>
                <a:lnTo>
                  <a:pt x="121" y="72"/>
                </a:lnTo>
                <a:lnTo>
                  <a:pt x="125" y="66"/>
                </a:lnTo>
                <a:lnTo>
                  <a:pt x="129" y="60"/>
                </a:lnTo>
                <a:lnTo>
                  <a:pt x="135" y="54"/>
                </a:lnTo>
                <a:lnTo>
                  <a:pt x="140" y="49"/>
                </a:lnTo>
                <a:lnTo>
                  <a:pt x="145" y="44"/>
                </a:lnTo>
                <a:lnTo>
                  <a:pt x="152" y="38"/>
                </a:lnTo>
                <a:lnTo>
                  <a:pt x="156" y="33"/>
                </a:lnTo>
                <a:lnTo>
                  <a:pt x="162" y="29"/>
                </a:lnTo>
                <a:lnTo>
                  <a:pt x="167" y="26"/>
                </a:lnTo>
                <a:lnTo>
                  <a:pt x="172" y="22"/>
                </a:lnTo>
                <a:lnTo>
                  <a:pt x="178" y="19"/>
                </a:lnTo>
                <a:lnTo>
                  <a:pt x="184" y="17"/>
                </a:lnTo>
                <a:lnTo>
                  <a:pt x="191" y="14"/>
                </a:lnTo>
                <a:lnTo>
                  <a:pt x="197" y="12"/>
                </a:lnTo>
                <a:lnTo>
                  <a:pt x="204" y="9"/>
                </a:lnTo>
                <a:lnTo>
                  <a:pt x="210" y="7"/>
                </a:lnTo>
                <a:lnTo>
                  <a:pt x="217" y="5"/>
                </a:lnTo>
                <a:lnTo>
                  <a:pt x="225" y="4"/>
                </a:lnTo>
                <a:lnTo>
                  <a:pt x="232" y="2"/>
                </a:lnTo>
                <a:lnTo>
                  <a:pt x="240" y="2"/>
                </a:lnTo>
                <a:lnTo>
                  <a:pt x="248" y="1"/>
                </a:lnTo>
                <a:lnTo>
                  <a:pt x="255" y="0"/>
                </a:lnTo>
                <a:lnTo>
                  <a:pt x="262" y="0"/>
                </a:lnTo>
                <a:lnTo>
                  <a:pt x="270" y="0"/>
                </a:lnTo>
                <a:lnTo>
                  <a:pt x="279" y="0"/>
                </a:lnTo>
                <a:lnTo>
                  <a:pt x="286" y="1"/>
                </a:lnTo>
                <a:lnTo>
                  <a:pt x="294" y="2"/>
                </a:lnTo>
                <a:lnTo>
                  <a:pt x="301" y="3"/>
                </a:lnTo>
                <a:lnTo>
                  <a:pt x="309" y="4"/>
                </a:lnTo>
                <a:lnTo>
                  <a:pt x="317" y="6"/>
                </a:lnTo>
                <a:lnTo>
                  <a:pt x="324" y="8"/>
                </a:lnTo>
                <a:lnTo>
                  <a:pt x="333" y="10"/>
                </a:lnTo>
                <a:lnTo>
                  <a:pt x="340" y="13"/>
                </a:lnTo>
                <a:lnTo>
                  <a:pt x="347" y="16"/>
                </a:lnTo>
                <a:lnTo>
                  <a:pt x="354" y="19"/>
                </a:lnTo>
                <a:lnTo>
                  <a:pt x="361" y="23"/>
                </a:lnTo>
                <a:lnTo>
                  <a:pt x="368" y="26"/>
                </a:lnTo>
                <a:lnTo>
                  <a:pt x="374" y="30"/>
                </a:lnTo>
                <a:lnTo>
                  <a:pt x="380" y="34"/>
                </a:lnTo>
                <a:lnTo>
                  <a:pt x="382" y="37"/>
                </a:lnTo>
                <a:lnTo>
                  <a:pt x="385" y="39"/>
                </a:lnTo>
                <a:lnTo>
                  <a:pt x="391" y="43"/>
                </a:lnTo>
                <a:lnTo>
                  <a:pt x="395" y="47"/>
                </a:lnTo>
                <a:lnTo>
                  <a:pt x="399" y="51"/>
                </a:lnTo>
                <a:lnTo>
                  <a:pt x="403" y="56"/>
                </a:lnTo>
                <a:lnTo>
                  <a:pt x="407" y="62"/>
                </a:lnTo>
                <a:lnTo>
                  <a:pt x="411" y="66"/>
                </a:lnTo>
                <a:lnTo>
                  <a:pt x="414" y="72"/>
                </a:lnTo>
                <a:lnTo>
                  <a:pt x="416" y="76"/>
                </a:lnTo>
                <a:lnTo>
                  <a:pt x="420" y="81"/>
                </a:lnTo>
                <a:lnTo>
                  <a:pt x="423" y="87"/>
                </a:lnTo>
                <a:lnTo>
                  <a:pt x="427" y="96"/>
                </a:lnTo>
                <a:lnTo>
                  <a:pt x="429" y="101"/>
                </a:lnTo>
                <a:lnTo>
                  <a:pt x="431" y="106"/>
                </a:lnTo>
                <a:lnTo>
                  <a:pt x="432" y="112"/>
                </a:lnTo>
                <a:lnTo>
                  <a:pt x="434" y="117"/>
                </a:lnTo>
                <a:lnTo>
                  <a:pt x="435" y="121"/>
                </a:lnTo>
                <a:lnTo>
                  <a:pt x="436" y="126"/>
                </a:lnTo>
                <a:lnTo>
                  <a:pt x="439" y="134"/>
                </a:lnTo>
                <a:lnTo>
                  <a:pt x="440" y="143"/>
                </a:lnTo>
                <a:lnTo>
                  <a:pt x="441" y="150"/>
                </a:lnTo>
                <a:lnTo>
                  <a:pt x="442" y="156"/>
                </a:lnTo>
                <a:lnTo>
                  <a:pt x="443" y="165"/>
                </a:lnTo>
                <a:lnTo>
                  <a:pt x="443" y="167"/>
                </a:lnTo>
                <a:lnTo>
                  <a:pt x="444" y="168"/>
                </a:lnTo>
                <a:lnTo>
                  <a:pt x="448" y="173"/>
                </a:lnTo>
                <a:lnTo>
                  <a:pt x="450" y="176"/>
                </a:lnTo>
                <a:lnTo>
                  <a:pt x="452" y="179"/>
                </a:lnTo>
                <a:lnTo>
                  <a:pt x="454" y="183"/>
                </a:lnTo>
                <a:lnTo>
                  <a:pt x="455" y="188"/>
                </a:lnTo>
                <a:lnTo>
                  <a:pt x="457" y="192"/>
                </a:lnTo>
                <a:lnTo>
                  <a:pt x="458" y="197"/>
                </a:lnTo>
                <a:lnTo>
                  <a:pt x="459" y="202"/>
                </a:lnTo>
                <a:lnTo>
                  <a:pt x="459" y="204"/>
                </a:lnTo>
                <a:lnTo>
                  <a:pt x="460" y="207"/>
                </a:lnTo>
                <a:lnTo>
                  <a:pt x="460" y="210"/>
                </a:lnTo>
                <a:lnTo>
                  <a:pt x="459" y="213"/>
                </a:lnTo>
                <a:lnTo>
                  <a:pt x="459" y="216"/>
                </a:lnTo>
                <a:lnTo>
                  <a:pt x="459" y="219"/>
                </a:lnTo>
                <a:lnTo>
                  <a:pt x="457" y="225"/>
                </a:lnTo>
                <a:lnTo>
                  <a:pt x="456" y="228"/>
                </a:lnTo>
                <a:lnTo>
                  <a:pt x="455" y="231"/>
                </a:lnTo>
                <a:lnTo>
                  <a:pt x="455" y="232"/>
                </a:lnTo>
                <a:lnTo>
                  <a:pt x="455" y="233"/>
                </a:lnTo>
                <a:lnTo>
                  <a:pt x="457" y="236"/>
                </a:lnTo>
                <a:lnTo>
                  <a:pt x="463" y="246"/>
                </a:lnTo>
                <a:lnTo>
                  <a:pt x="468" y="253"/>
                </a:lnTo>
                <a:lnTo>
                  <a:pt x="471" y="258"/>
                </a:lnTo>
                <a:lnTo>
                  <a:pt x="475" y="265"/>
                </a:lnTo>
                <a:lnTo>
                  <a:pt x="478" y="271"/>
                </a:lnTo>
                <a:lnTo>
                  <a:pt x="482" y="277"/>
                </a:lnTo>
                <a:lnTo>
                  <a:pt x="485" y="285"/>
                </a:lnTo>
                <a:lnTo>
                  <a:pt x="489" y="293"/>
                </a:lnTo>
                <a:lnTo>
                  <a:pt x="491" y="298"/>
                </a:lnTo>
                <a:lnTo>
                  <a:pt x="493" y="303"/>
                </a:lnTo>
                <a:lnTo>
                  <a:pt x="495" y="309"/>
                </a:lnTo>
                <a:lnTo>
                  <a:pt x="496" y="313"/>
                </a:lnTo>
                <a:lnTo>
                  <a:pt x="498" y="318"/>
                </a:lnTo>
                <a:lnTo>
                  <a:pt x="499" y="323"/>
                </a:lnTo>
                <a:lnTo>
                  <a:pt x="501" y="331"/>
                </a:lnTo>
                <a:lnTo>
                  <a:pt x="503" y="341"/>
                </a:lnTo>
                <a:lnTo>
                  <a:pt x="504" y="349"/>
                </a:lnTo>
                <a:lnTo>
                  <a:pt x="504" y="354"/>
                </a:lnTo>
                <a:lnTo>
                  <a:pt x="504" y="357"/>
                </a:lnTo>
                <a:lnTo>
                  <a:pt x="504" y="361"/>
                </a:lnTo>
                <a:lnTo>
                  <a:pt x="503" y="365"/>
                </a:lnTo>
                <a:lnTo>
                  <a:pt x="501" y="372"/>
                </a:lnTo>
                <a:lnTo>
                  <a:pt x="500" y="378"/>
                </a:lnTo>
                <a:lnTo>
                  <a:pt x="498" y="385"/>
                </a:lnTo>
                <a:lnTo>
                  <a:pt x="498" y="387"/>
                </a:lnTo>
                <a:lnTo>
                  <a:pt x="496" y="390"/>
                </a:lnTo>
                <a:lnTo>
                  <a:pt x="495" y="392"/>
                </a:lnTo>
                <a:lnTo>
                  <a:pt x="494" y="394"/>
                </a:lnTo>
                <a:lnTo>
                  <a:pt x="493" y="396"/>
                </a:lnTo>
                <a:lnTo>
                  <a:pt x="491" y="398"/>
                </a:lnTo>
                <a:lnTo>
                  <a:pt x="490" y="399"/>
                </a:lnTo>
                <a:lnTo>
                  <a:pt x="488" y="401"/>
                </a:lnTo>
                <a:lnTo>
                  <a:pt x="486" y="401"/>
                </a:lnTo>
                <a:lnTo>
                  <a:pt x="485" y="402"/>
                </a:lnTo>
                <a:lnTo>
                  <a:pt x="483" y="403"/>
                </a:lnTo>
                <a:lnTo>
                  <a:pt x="482" y="403"/>
                </a:lnTo>
                <a:lnTo>
                  <a:pt x="481" y="403"/>
                </a:lnTo>
                <a:lnTo>
                  <a:pt x="480" y="402"/>
                </a:lnTo>
                <a:lnTo>
                  <a:pt x="477" y="401"/>
                </a:lnTo>
                <a:lnTo>
                  <a:pt x="476" y="400"/>
                </a:lnTo>
                <a:lnTo>
                  <a:pt x="475" y="399"/>
                </a:lnTo>
                <a:lnTo>
                  <a:pt x="473" y="398"/>
                </a:lnTo>
                <a:lnTo>
                  <a:pt x="471" y="397"/>
                </a:lnTo>
                <a:lnTo>
                  <a:pt x="469" y="394"/>
                </a:lnTo>
                <a:lnTo>
                  <a:pt x="467" y="391"/>
                </a:lnTo>
                <a:lnTo>
                  <a:pt x="465" y="387"/>
                </a:lnTo>
                <a:lnTo>
                  <a:pt x="462" y="384"/>
                </a:lnTo>
                <a:lnTo>
                  <a:pt x="461" y="380"/>
                </a:lnTo>
                <a:lnTo>
                  <a:pt x="458" y="374"/>
                </a:lnTo>
                <a:lnTo>
                  <a:pt x="455" y="368"/>
                </a:lnTo>
                <a:lnTo>
                  <a:pt x="454" y="368"/>
                </a:lnTo>
                <a:lnTo>
                  <a:pt x="454" y="368"/>
                </a:lnTo>
                <a:lnTo>
                  <a:pt x="452" y="369"/>
                </a:lnTo>
                <a:lnTo>
                  <a:pt x="452" y="370"/>
                </a:lnTo>
                <a:lnTo>
                  <a:pt x="450" y="372"/>
                </a:lnTo>
                <a:lnTo>
                  <a:pt x="448" y="378"/>
                </a:lnTo>
                <a:lnTo>
                  <a:pt x="444" y="388"/>
                </a:lnTo>
                <a:lnTo>
                  <a:pt x="440" y="398"/>
                </a:lnTo>
                <a:lnTo>
                  <a:pt x="437" y="403"/>
                </a:lnTo>
                <a:lnTo>
                  <a:pt x="433" y="409"/>
                </a:lnTo>
                <a:lnTo>
                  <a:pt x="429" y="415"/>
                </a:lnTo>
                <a:lnTo>
                  <a:pt x="425" y="421"/>
                </a:lnTo>
                <a:lnTo>
                  <a:pt x="423" y="424"/>
                </a:lnTo>
                <a:lnTo>
                  <a:pt x="421" y="427"/>
                </a:lnTo>
                <a:lnTo>
                  <a:pt x="414" y="434"/>
                </a:lnTo>
                <a:lnTo>
                  <a:pt x="414" y="434"/>
                </a:lnTo>
                <a:lnTo>
                  <a:pt x="415" y="435"/>
                </a:lnTo>
                <a:lnTo>
                  <a:pt x="419" y="437"/>
                </a:lnTo>
                <a:lnTo>
                  <a:pt x="431" y="442"/>
                </a:lnTo>
                <a:lnTo>
                  <a:pt x="437" y="446"/>
                </a:lnTo>
                <a:lnTo>
                  <a:pt x="442" y="448"/>
                </a:lnTo>
                <a:lnTo>
                  <a:pt x="448" y="452"/>
                </a:lnTo>
                <a:lnTo>
                  <a:pt x="452" y="456"/>
                </a:lnTo>
                <a:lnTo>
                  <a:pt x="455" y="459"/>
                </a:lnTo>
                <a:lnTo>
                  <a:pt x="456" y="461"/>
                </a:lnTo>
                <a:lnTo>
                  <a:pt x="458" y="463"/>
                </a:lnTo>
                <a:lnTo>
                  <a:pt x="459" y="465"/>
                </a:lnTo>
                <a:lnTo>
                  <a:pt x="460" y="467"/>
                </a:lnTo>
                <a:lnTo>
                  <a:pt x="461" y="470"/>
                </a:lnTo>
                <a:lnTo>
                  <a:pt x="461" y="472"/>
                </a:lnTo>
                <a:lnTo>
                  <a:pt x="462" y="475"/>
                </a:lnTo>
                <a:lnTo>
                  <a:pt x="461" y="476"/>
                </a:lnTo>
                <a:lnTo>
                  <a:pt x="461" y="478"/>
                </a:lnTo>
                <a:lnTo>
                  <a:pt x="461" y="480"/>
                </a:lnTo>
                <a:lnTo>
                  <a:pt x="460" y="481"/>
                </a:lnTo>
                <a:lnTo>
                  <a:pt x="460" y="484"/>
                </a:lnTo>
                <a:lnTo>
                  <a:pt x="459" y="485"/>
                </a:lnTo>
                <a:lnTo>
                  <a:pt x="457" y="488"/>
                </a:lnTo>
                <a:lnTo>
                  <a:pt x="455" y="491"/>
                </a:lnTo>
                <a:lnTo>
                  <a:pt x="453" y="492"/>
                </a:lnTo>
                <a:lnTo>
                  <a:pt x="452" y="494"/>
                </a:lnTo>
                <a:lnTo>
                  <a:pt x="448" y="496"/>
                </a:lnTo>
                <a:lnTo>
                  <a:pt x="443" y="498"/>
                </a:lnTo>
                <a:lnTo>
                  <a:pt x="439" y="500"/>
                </a:lnTo>
                <a:lnTo>
                  <a:pt x="435" y="502"/>
                </a:lnTo>
                <a:lnTo>
                  <a:pt x="430" y="504"/>
                </a:lnTo>
                <a:lnTo>
                  <a:pt x="427" y="505"/>
                </a:lnTo>
                <a:lnTo>
                  <a:pt x="425" y="506"/>
                </a:lnTo>
                <a:lnTo>
                  <a:pt x="419" y="508"/>
                </a:lnTo>
                <a:lnTo>
                  <a:pt x="413" y="509"/>
                </a:lnTo>
                <a:lnTo>
                  <a:pt x="407" y="511"/>
                </a:lnTo>
                <a:lnTo>
                  <a:pt x="400" y="512"/>
                </a:lnTo>
                <a:lnTo>
                  <a:pt x="394" y="512"/>
                </a:lnTo>
                <a:lnTo>
                  <a:pt x="386" y="513"/>
                </a:lnTo>
                <a:lnTo>
                  <a:pt x="379" y="513"/>
                </a:lnTo>
                <a:lnTo>
                  <a:pt x="372" y="513"/>
                </a:lnTo>
                <a:lnTo>
                  <a:pt x="365" y="513"/>
                </a:lnTo>
                <a:lnTo>
                  <a:pt x="356" y="512"/>
                </a:lnTo>
                <a:lnTo>
                  <a:pt x="349" y="512"/>
                </a:lnTo>
                <a:lnTo>
                  <a:pt x="342" y="511"/>
                </a:lnTo>
                <a:lnTo>
                  <a:pt x="334" y="510"/>
                </a:lnTo>
                <a:lnTo>
                  <a:pt x="325" y="509"/>
                </a:lnTo>
                <a:lnTo>
                  <a:pt x="317" y="506"/>
                </a:lnTo>
                <a:lnTo>
                  <a:pt x="310" y="504"/>
                </a:lnTo>
                <a:lnTo>
                  <a:pt x="301" y="502"/>
                </a:lnTo>
                <a:lnTo>
                  <a:pt x="294" y="500"/>
                </a:lnTo>
                <a:lnTo>
                  <a:pt x="286" y="497"/>
                </a:lnTo>
                <a:lnTo>
                  <a:pt x="282" y="496"/>
                </a:lnTo>
                <a:lnTo>
                  <a:pt x="279" y="495"/>
                </a:lnTo>
                <a:lnTo>
                  <a:pt x="276" y="494"/>
                </a:lnTo>
                <a:lnTo>
                  <a:pt x="273" y="493"/>
                </a:lnTo>
                <a:lnTo>
                  <a:pt x="270" y="493"/>
                </a:lnTo>
                <a:lnTo>
                  <a:pt x="267" y="493"/>
                </a:lnTo>
                <a:lnTo>
                  <a:pt x="260" y="493"/>
                </a:lnTo>
                <a:lnTo>
                  <a:pt x="256" y="492"/>
                </a:lnTo>
                <a:lnTo>
                  <a:pt x="251" y="492"/>
                </a:lnTo>
                <a:lnTo>
                  <a:pt x="248" y="495"/>
                </a:lnTo>
                <a:lnTo>
                  <a:pt x="243" y="497"/>
                </a:lnTo>
                <a:lnTo>
                  <a:pt x="238" y="500"/>
                </a:lnTo>
                <a:lnTo>
                  <a:pt x="232" y="503"/>
                </a:lnTo>
                <a:lnTo>
                  <a:pt x="228" y="505"/>
                </a:lnTo>
                <a:lnTo>
                  <a:pt x="224" y="508"/>
                </a:lnTo>
                <a:lnTo>
                  <a:pt x="214" y="511"/>
                </a:lnTo>
                <a:lnTo>
                  <a:pt x="209" y="512"/>
                </a:lnTo>
                <a:lnTo>
                  <a:pt x="205" y="514"/>
                </a:lnTo>
                <a:lnTo>
                  <a:pt x="198" y="515"/>
                </a:lnTo>
                <a:lnTo>
                  <a:pt x="193" y="515"/>
                </a:lnTo>
                <a:lnTo>
                  <a:pt x="188" y="516"/>
                </a:lnTo>
                <a:lnTo>
                  <a:pt x="183" y="516"/>
                </a:lnTo>
                <a:lnTo>
                  <a:pt x="178" y="516"/>
                </a:lnTo>
                <a:lnTo>
                  <a:pt x="172" y="516"/>
                </a:lnTo>
                <a:lnTo>
                  <a:pt x="167" y="516"/>
                </a:lnTo>
                <a:lnTo>
                  <a:pt x="154" y="516"/>
                </a:lnTo>
                <a:lnTo>
                  <a:pt x="141" y="516"/>
                </a:lnTo>
                <a:lnTo>
                  <a:pt x="128" y="515"/>
                </a:lnTo>
                <a:lnTo>
                  <a:pt x="122" y="514"/>
                </a:lnTo>
                <a:lnTo>
                  <a:pt x="116" y="513"/>
                </a:lnTo>
                <a:lnTo>
                  <a:pt x="110" y="512"/>
                </a:lnTo>
                <a:lnTo>
                  <a:pt x="103" y="511"/>
                </a:lnTo>
                <a:lnTo>
                  <a:pt x="98" y="509"/>
                </a:lnTo>
                <a:lnTo>
                  <a:pt x="92" y="508"/>
                </a:lnTo>
                <a:lnTo>
                  <a:pt x="87" y="505"/>
                </a:lnTo>
                <a:lnTo>
                  <a:pt x="83" y="503"/>
                </a:lnTo>
                <a:lnTo>
                  <a:pt x="78" y="501"/>
                </a:lnTo>
                <a:lnTo>
                  <a:pt x="74" y="499"/>
                </a:lnTo>
                <a:lnTo>
                  <a:pt x="70" y="496"/>
                </a:lnTo>
                <a:lnTo>
                  <a:pt x="69" y="495"/>
                </a:lnTo>
                <a:lnTo>
                  <a:pt x="67" y="493"/>
                </a:lnTo>
                <a:lnTo>
                  <a:pt x="66" y="492"/>
                </a:lnTo>
                <a:lnTo>
                  <a:pt x="64" y="490"/>
                </a:lnTo>
                <a:lnTo>
                  <a:pt x="63" y="489"/>
                </a:lnTo>
                <a:lnTo>
                  <a:pt x="63" y="487"/>
                </a:lnTo>
                <a:lnTo>
                  <a:pt x="61" y="484"/>
                </a:lnTo>
                <a:lnTo>
                  <a:pt x="61" y="481"/>
                </a:lnTo>
                <a:lnTo>
                  <a:pt x="60" y="479"/>
                </a:lnTo>
                <a:lnTo>
                  <a:pt x="60" y="477"/>
                </a:lnTo>
                <a:lnTo>
                  <a:pt x="61" y="475"/>
                </a:lnTo>
                <a:lnTo>
                  <a:pt x="61" y="473"/>
                </a:lnTo>
                <a:lnTo>
                  <a:pt x="61" y="471"/>
                </a:lnTo>
                <a:lnTo>
                  <a:pt x="61" y="470"/>
                </a:lnTo>
                <a:lnTo>
                  <a:pt x="61" y="467"/>
                </a:lnTo>
                <a:lnTo>
                  <a:pt x="62" y="465"/>
                </a:lnTo>
                <a:lnTo>
                  <a:pt x="63" y="462"/>
                </a:lnTo>
                <a:lnTo>
                  <a:pt x="63" y="460"/>
                </a:lnTo>
                <a:lnTo>
                  <a:pt x="65" y="456"/>
                </a:lnTo>
                <a:lnTo>
                  <a:pt x="66" y="454"/>
                </a:lnTo>
                <a:lnTo>
                  <a:pt x="67" y="453"/>
                </a:lnTo>
                <a:lnTo>
                  <a:pt x="69" y="450"/>
                </a:lnTo>
                <a:lnTo>
                  <a:pt x="71" y="449"/>
                </a:lnTo>
                <a:lnTo>
                  <a:pt x="73" y="448"/>
                </a:lnTo>
                <a:lnTo>
                  <a:pt x="74" y="446"/>
                </a:lnTo>
                <a:lnTo>
                  <a:pt x="78" y="446"/>
                </a:lnTo>
                <a:lnTo>
                  <a:pt x="80" y="444"/>
                </a:lnTo>
                <a:lnTo>
                  <a:pt x="83" y="443"/>
                </a:lnTo>
                <a:lnTo>
                  <a:pt x="86" y="442"/>
                </a:lnTo>
                <a:lnTo>
                  <a:pt x="89" y="441"/>
                </a:lnTo>
                <a:lnTo>
                  <a:pt x="92" y="440"/>
                </a:lnTo>
                <a:lnTo>
                  <a:pt x="95" y="440"/>
                </a:lnTo>
                <a:lnTo>
                  <a:pt x="99" y="439"/>
                </a:lnTo>
                <a:lnTo>
                  <a:pt x="103" y="439"/>
                </a:lnTo>
                <a:lnTo>
                  <a:pt x="105" y="439"/>
                </a:lnTo>
                <a:lnTo>
                  <a:pt x="105" y="439"/>
                </a:lnTo>
                <a:lnTo>
                  <a:pt x="106" y="438"/>
                </a:lnTo>
                <a:lnTo>
                  <a:pt x="106" y="438"/>
                </a:lnTo>
                <a:lnTo>
                  <a:pt x="105" y="437"/>
                </a:lnTo>
                <a:lnTo>
                  <a:pt x="102" y="436"/>
                </a:lnTo>
                <a:lnTo>
                  <a:pt x="96" y="430"/>
                </a:lnTo>
                <a:lnTo>
                  <a:pt x="93" y="427"/>
                </a:lnTo>
                <a:lnTo>
                  <a:pt x="89" y="423"/>
                </a:lnTo>
                <a:lnTo>
                  <a:pt x="84" y="419"/>
                </a:lnTo>
                <a:lnTo>
                  <a:pt x="80" y="414"/>
                </a:lnTo>
                <a:lnTo>
                  <a:pt x="74" y="407"/>
                </a:lnTo>
                <a:lnTo>
                  <a:pt x="72" y="403"/>
                </a:lnTo>
                <a:lnTo>
                  <a:pt x="69" y="400"/>
                </a:lnTo>
                <a:lnTo>
                  <a:pt x="67" y="396"/>
                </a:lnTo>
                <a:lnTo>
                  <a:pt x="65" y="392"/>
                </a:lnTo>
                <a:lnTo>
                  <a:pt x="62" y="388"/>
                </a:lnTo>
                <a:lnTo>
                  <a:pt x="60" y="382"/>
                </a:lnTo>
                <a:lnTo>
                  <a:pt x="58" y="378"/>
                </a:lnTo>
                <a:lnTo>
                  <a:pt x="56" y="372"/>
                </a:lnTo>
                <a:lnTo>
                  <a:pt x="55" y="368"/>
                </a:lnTo>
                <a:lnTo>
                  <a:pt x="53" y="361"/>
                </a:lnTo>
                <a:lnTo>
                  <a:pt x="53" y="361"/>
                </a:lnTo>
                <a:lnTo>
                  <a:pt x="53" y="361"/>
                </a:lnTo>
                <a:lnTo>
                  <a:pt x="52" y="361"/>
                </a:lnTo>
                <a:lnTo>
                  <a:pt x="52" y="361"/>
                </a:lnTo>
                <a:lnTo>
                  <a:pt x="51" y="361"/>
                </a:lnTo>
                <a:lnTo>
                  <a:pt x="50" y="361"/>
                </a:lnTo>
                <a:lnTo>
                  <a:pt x="50" y="362"/>
                </a:lnTo>
                <a:lnTo>
                  <a:pt x="50" y="364"/>
                </a:lnTo>
                <a:lnTo>
                  <a:pt x="49" y="365"/>
                </a:lnTo>
                <a:lnTo>
                  <a:pt x="48" y="367"/>
                </a:lnTo>
                <a:lnTo>
                  <a:pt x="45" y="371"/>
                </a:lnTo>
                <a:lnTo>
                  <a:pt x="44" y="374"/>
                </a:lnTo>
                <a:lnTo>
                  <a:pt x="42" y="376"/>
                </a:lnTo>
                <a:lnTo>
                  <a:pt x="39" y="379"/>
                </a:lnTo>
                <a:lnTo>
                  <a:pt x="37" y="382"/>
                </a:lnTo>
                <a:lnTo>
                  <a:pt x="34" y="386"/>
                </a:lnTo>
                <a:lnTo>
                  <a:pt x="31" y="389"/>
                </a:lnTo>
                <a:lnTo>
                  <a:pt x="28" y="391"/>
                </a:lnTo>
                <a:lnTo>
                  <a:pt x="25" y="393"/>
                </a:lnTo>
                <a:lnTo>
                  <a:pt x="22" y="395"/>
                </a:lnTo>
                <a:lnTo>
                  <a:pt x="18" y="397"/>
                </a:lnTo>
                <a:lnTo>
                  <a:pt x="14" y="398"/>
                </a:lnTo>
                <a:lnTo>
                  <a:pt x="10" y="398"/>
                </a:lnTo>
                <a:lnTo>
                  <a:pt x="10" y="398"/>
                </a:lnTo>
                <a:lnTo>
                  <a:pt x="9" y="398"/>
                </a:lnTo>
                <a:lnTo>
                  <a:pt x="8" y="398"/>
                </a:lnTo>
                <a:lnTo>
                  <a:pt x="8" y="396"/>
                </a:lnTo>
                <a:lnTo>
                  <a:pt x="7" y="395"/>
                </a:lnTo>
                <a:lnTo>
                  <a:pt x="5" y="392"/>
                </a:lnTo>
                <a:lnTo>
                  <a:pt x="4" y="390"/>
                </a:lnTo>
                <a:lnTo>
                  <a:pt x="3" y="387"/>
                </a:lnTo>
                <a:lnTo>
                  <a:pt x="3" y="384"/>
                </a:lnTo>
                <a:lnTo>
                  <a:pt x="2" y="381"/>
                </a:lnTo>
                <a:lnTo>
                  <a:pt x="1" y="374"/>
                </a:lnTo>
                <a:lnTo>
                  <a:pt x="0" y="370"/>
                </a:lnTo>
                <a:lnTo>
                  <a:pt x="0" y="367"/>
                </a:lnTo>
                <a:lnTo>
                  <a:pt x="0" y="357"/>
                </a:lnTo>
                <a:lnTo>
                  <a:pt x="1" y="348"/>
                </a:lnTo>
                <a:lnTo>
                  <a:pt x="2" y="343"/>
                </a:lnTo>
                <a:lnTo>
                  <a:pt x="3" y="338"/>
                </a:lnTo>
                <a:lnTo>
                  <a:pt x="3" y="332"/>
                </a:lnTo>
                <a:lnTo>
                  <a:pt x="5" y="327"/>
                </a:lnTo>
                <a:lnTo>
                  <a:pt x="6" y="322"/>
                </a:lnTo>
                <a:lnTo>
                  <a:pt x="8" y="316"/>
                </a:lnTo>
                <a:lnTo>
                  <a:pt x="10" y="311"/>
                </a:lnTo>
                <a:lnTo>
                  <a:pt x="12" y="304"/>
                </a:lnTo>
                <a:lnTo>
                  <a:pt x="15" y="299"/>
                </a:lnTo>
                <a:lnTo>
                  <a:pt x="18" y="293"/>
                </a:lnTo>
                <a:lnTo>
                  <a:pt x="22" y="287"/>
                </a:lnTo>
                <a:lnTo>
                  <a:pt x="26" y="281"/>
                </a:lnTo>
                <a:lnTo>
                  <a:pt x="30" y="275"/>
                </a:lnTo>
                <a:lnTo>
                  <a:pt x="34" y="269"/>
                </a:lnTo>
                <a:lnTo>
                  <a:pt x="37" y="265"/>
                </a:lnTo>
                <a:lnTo>
                  <a:pt x="42" y="260"/>
                </a:lnTo>
                <a:lnTo>
                  <a:pt x="46" y="254"/>
                </a:lnTo>
                <a:lnTo>
                  <a:pt x="49" y="252"/>
                </a:lnTo>
                <a:lnTo>
                  <a:pt x="52" y="250"/>
                </a:lnTo>
                <a:lnTo>
                  <a:pt x="56" y="246"/>
                </a:lnTo>
                <a:lnTo>
                  <a:pt x="59" y="243"/>
                </a:lnTo>
                <a:lnTo>
                  <a:pt x="66" y="238"/>
                </a:lnTo>
                <a:lnTo>
                  <a:pt x="70" y="233"/>
                </a:lnTo>
                <a:lnTo>
                  <a:pt x="72" y="2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+mn-ea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3416894" y="4291008"/>
            <a:ext cx="340239" cy="484392"/>
            <a:chOff x="6826325" y="4065109"/>
            <a:chExt cx="226610" cy="328831"/>
          </a:xfrm>
        </p:grpSpPr>
        <p:sp>
          <p:nvSpPr>
            <p:cNvPr id="64" name="Freeform 1091"/>
            <p:cNvSpPr/>
            <p:nvPr/>
          </p:nvSpPr>
          <p:spPr bwMode="auto">
            <a:xfrm>
              <a:off x="6826325" y="4167330"/>
              <a:ext cx="224147" cy="226610"/>
            </a:xfrm>
            <a:custGeom>
              <a:avLst/>
              <a:gdLst>
                <a:gd name="T0" fmla="*/ 37 w 77"/>
                <a:gd name="T1" fmla="*/ 41 h 78"/>
                <a:gd name="T2" fmla="*/ 51 w 77"/>
                <a:gd name="T3" fmla="*/ 48 h 78"/>
                <a:gd name="T4" fmla="*/ 55 w 77"/>
                <a:gd name="T5" fmla="*/ 44 h 78"/>
                <a:gd name="T6" fmla="*/ 63 w 77"/>
                <a:gd name="T7" fmla="*/ 41 h 78"/>
                <a:gd name="T8" fmla="*/ 77 w 77"/>
                <a:gd name="T9" fmla="*/ 55 h 78"/>
                <a:gd name="T10" fmla="*/ 70 w 77"/>
                <a:gd name="T11" fmla="*/ 68 h 78"/>
                <a:gd name="T12" fmla="*/ 52 w 77"/>
                <a:gd name="T13" fmla="*/ 71 h 78"/>
                <a:gd name="T14" fmla="*/ 27 w 77"/>
                <a:gd name="T15" fmla="*/ 51 h 78"/>
                <a:gd name="T16" fmla="*/ 25 w 77"/>
                <a:gd name="T17" fmla="*/ 50 h 78"/>
                <a:gd name="T18" fmla="*/ 7 w 77"/>
                <a:gd name="T19" fmla="*/ 24 h 78"/>
                <a:gd name="T20" fmla="*/ 10 w 77"/>
                <a:gd name="T21" fmla="*/ 6 h 78"/>
                <a:gd name="T22" fmla="*/ 22 w 77"/>
                <a:gd name="T23" fmla="*/ 0 h 78"/>
                <a:gd name="T24" fmla="*/ 36 w 77"/>
                <a:gd name="T25" fmla="*/ 14 h 78"/>
                <a:gd name="T26" fmla="*/ 33 w 77"/>
                <a:gd name="T27" fmla="*/ 21 h 78"/>
                <a:gd name="T28" fmla="*/ 29 w 77"/>
                <a:gd name="T29" fmla="*/ 26 h 78"/>
                <a:gd name="T30" fmla="*/ 36 w 77"/>
                <a:gd name="T31" fmla="*/ 39 h 78"/>
                <a:gd name="T32" fmla="*/ 37 w 77"/>
                <a:gd name="T33" fmla="*/ 4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" h="78">
                  <a:moveTo>
                    <a:pt x="37" y="41"/>
                  </a:moveTo>
                  <a:cubicBezTo>
                    <a:pt x="47" y="51"/>
                    <a:pt x="51" y="48"/>
                    <a:pt x="51" y="48"/>
                  </a:cubicBezTo>
                  <a:cubicBezTo>
                    <a:pt x="51" y="48"/>
                    <a:pt x="51" y="48"/>
                    <a:pt x="55" y="44"/>
                  </a:cubicBezTo>
                  <a:cubicBezTo>
                    <a:pt x="60" y="39"/>
                    <a:pt x="63" y="41"/>
                    <a:pt x="63" y="41"/>
                  </a:cubicBezTo>
                  <a:cubicBezTo>
                    <a:pt x="77" y="55"/>
                    <a:pt x="77" y="55"/>
                    <a:pt x="77" y="55"/>
                  </a:cubicBezTo>
                  <a:cubicBezTo>
                    <a:pt x="70" y="68"/>
                    <a:pt x="70" y="68"/>
                    <a:pt x="70" y="68"/>
                  </a:cubicBezTo>
                  <a:cubicBezTo>
                    <a:pt x="70" y="68"/>
                    <a:pt x="65" y="78"/>
                    <a:pt x="52" y="71"/>
                  </a:cubicBezTo>
                  <a:cubicBezTo>
                    <a:pt x="39" y="63"/>
                    <a:pt x="37" y="62"/>
                    <a:pt x="27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15" y="39"/>
                    <a:pt x="14" y="37"/>
                    <a:pt x="7" y="24"/>
                  </a:cubicBezTo>
                  <a:cubicBezTo>
                    <a:pt x="0" y="11"/>
                    <a:pt x="10" y="6"/>
                    <a:pt x="10" y="6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6" y="14"/>
                    <a:pt x="38" y="16"/>
                    <a:pt x="33" y="21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6" y="29"/>
                    <a:pt x="36" y="39"/>
                  </a:cubicBezTo>
                  <a:lnTo>
                    <a:pt x="37" y="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+mn-ea"/>
              </a:endParaRPr>
            </a:p>
          </p:txBody>
        </p:sp>
        <p:sp>
          <p:nvSpPr>
            <p:cNvPr id="65" name="Freeform 1092"/>
            <p:cNvSpPr/>
            <p:nvPr/>
          </p:nvSpPr>
          <p:spPr bwMode="auto">
            <a:xfrm>
              <a:off x="6892830" y="4065109"/>
              <a:ext cx="160105" cy="151484"/>
            </a:xfrm>
            <a:custGeom>
              <a:avLst/>
              <a:gdLst>
                <a:gd name="T0" fmla="*/ 55 w 55"/>
                <a:gd name="T1" fmla="*/ 52 h 52"/>
                <a:gd name="T2" fmla="*/ 46 w 55"/>
                <a:gd name="T3" fmla="*/ 52 h 52"/>
                <a:gd name="T4" fmla="*/ 0 w 55"/>
                <a:gd name="T5" fmla="*/ 10 h 52"/>
                <a:gd name="T6" fmla="*/ 0 w 55"/>
                <a:gd name="T7" fmla="*/ 1 h 52"/>
                <a:gd name="T8" fmla="*/ 55 w 55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2">
                  <a:moveTo>
                    <a:pt x="55" y="52"/>
                  </a:moveTo>
                  <a:cubicBezTo>
                    <a:pt x="46" y="52"/>
                    <a:pt x="46" y="52"/>
                    <a:pt x="46" y="52"/>
                  </a:cubicBezTo>
                  <a:cubicBezTo>
                    <a:pt x="45" y="28"/>
                    <a:pt x="25" y="9"/>
                    <a:pt x="0" y="1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9" y="0"/>
                    <a:pt x="53" y="23"/>
                    <a:pt x="55" y="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+mn-ea"/>
              </a:endParaRPr>
            </a:p>
          </p:txBody>
        </p:sp>
        <p:sp>
          <p:nvSpPr>
            <p:cNvPr id="66" name="Freeform 1093"/>
            <p:cNvSpPr/>
            <p:nvPr/>
          </p:nvSpPr>
          <p:spPr bwMode="auto">
            <a:xfrm>
              <a:off x="6892830" y="4120531"/>
              <a:ext cx="104684" cy="99758"/>
            </a:xfrm>
            <a:custGeom>
              <a:avLst/>
              <a:gdLst>
                <a:gd name="T0" fmla="*/ 36 w 36"/>
                <a:gd name="T1" fmla="*/ 34 h 34"/>
                <a:gd name="T2" fmla="*/ 36 w 36"/>
                <a:gd name="T3" fmla="*/ 34 h 34"/>
                <a:gd name="T4" fmla="*/ 29 w 36"/>
                <a:gd name="T5" fmla="*/ 34 h 34"/>
                <a:gd name="T6" fmla="*/ 29 w 36"/>
                <a:gd name="T7" fmla="*/ 34 h 34"/>
                <a:gd name="T8" fmla="*/ 1 w 36"/>
                <a:gd name="T9" fmla="*/ 8 h 34"/>
                <a:gd name="T10" fmla="*/ 0 w 36"/>
                <a:gd name="T11" fmla="*/ 8 h 34"/>
                <a:gd name="T12" fmla="*/ 0 w 36"/>
                <a:gd name="T13" fmla="*/ 1 h 34"/>
                <a:gd name="T14" fmla="*/ 1 w 36"/>
                <a:gd name="T15" fmla="*/ 1 h 34"/>
                <a:gd name="T16" fmla="*/ 36 w 36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4">
                  <a:moveTo>
                    <a:pt x="36" y="34"/>
                  </a:moveTo>
                  <a:cubicBezTo>
                    <a:pt x="36" y="34"/>
                    <a:pt x="36" y="34"/>
                    <a:pt x="36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8" y="19"/>
                    <a:pt x="16" y="7"/>
                    <a:pt x="1" y="8"/>
                  </a:cubicBezTo>
                  <a:cubicBezTo>
                    <a:pt x="1" y="8"/>
                    <a:pt x="0" y="8"/>
                    <a:pt x="0" y="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0" y="0"/>
                    <a:pt x="35" y="15"/>
                    <a:pt x="36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+mn-ea"/>
              </a:endParaRPr>
            </a:p>
          </p:txBody>
        </p:sp>
      </p:grpSp>
      <p:sp>
        <p:nvSpPr>
          <p:cNvPr id="71" name="Oval 131"/>
          <p:cNvSpPr/>
          <p:nvPr/>
        </p:nvSpPr>
        <p:spPr>
          <a:xfrm>
            <a:off x="8300845" y="4365207"/>
            <a:ext cx="432860" cy="282667"/>
          </a:xfrm>
          <a:custGeom>
            <a:avLst/>
            <a:gdLst>
              <a:gd name="connsiteX0" fmla="*/ 218748 w 607427"/>
              <a:gd name="connsiteY0" fmla="*/ 211767 h 379713"/>
              <a:gd name="connsiteX1" fmla="*/ 303678 w 607427"/>
              <a:gd name="connsiteY1" fmla="*/ 286283 h 379713"/>
              <a:gd name="connsiteX2" fmla="*/ 388608 w 607427"/>
              <a:gd name="connsiteY2" fmla="*/ 211767 h 379713"/>
              <a:gd name="connsiteX3" fmla="*/ 580118 w 607427"/>
              <a:gd name="connsiteY3" fmla="*/ 379713 h 379713"/>
              <a:gd name="connsiteX4" fmla="*/ 27238 w 607427"/>
              <a:gd name="connsiteY4" fmla="*/ 379713 h 379713"/>
              <a:gd name="connsiteX5" fmla="*/ 607427 w 607427"/>
              <a:gd name="connsiteY5" fmla="*/ 19970 h 379713"/>
              <a:gd name="connsiteX6" fmla="*/ 607427 w 607427"/>
              <a:gd name="connsiteY6" fmla="*/ 359531 h 379713"/>
              <a:gd name="connsiteX7" fmla="*/ 413725 w 607427"/>
              <a:gd name="connsiteY7" fmla="*/ 189751 h 379713"/>
              <a:gd name="connsiteX8" fmla="*/ 0 w 607427"/>
              <a:gd name="connsiteY8" fmla="*/ 19970 h 379713"/>
              <a:gd name="connsiteX9" fmla="*/ 193561 w 607427"/>
              <a:gd name="connsiteY9" fmla="*/ 189751 h 379713"/>
              <a:gd name="connsiteX10" fmla="*/ 0 w 607427"/>
              <a:gd name="connsiteY10" fmla="*/ 359531 h 379713"/>
              <a:gd name="connsiteX11" fmla="*/ 27379 w 607427"/>
              <a:gd name="connsiteY11" fmla="*/ 0 h 379713"/>
              <a:gd name="connsiteX12" fmla="*/ 579906 w 607427"/>
              <a:gd name="connsiteY12" fmla="*/ 0 h 379713"/>
              <a:gd name="connsiteX13" fmla="*/ 303694 w 607427"/>
              <a:gd name="connsiteY13" fmla="*/ 242251 h 379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07427" h="379713">
                <a:moveTo>
                  <a:pt x="218748" y="211767"/>
                </a:moveTo>
                <a:lnTo>
                  <a:pt x="303678" y="286283"/>
                </a:lnTo>
                <a:lnTo>
                  <a:pt x="388608" y="211767"/>
                </a:lnTo>
                <a:lnTo>
                  <a:pt x="580118" y="379713"/>
                </a:lnTo>
                <a:lnTo>
                  <a:pt x="27238" y="379713"/>
                </a:lnTo>
                <a:close/>
                <a:moveTo>
                  <a:pt x="607427" y="19970"/>
                </a:moveTo>
                <a:lnTo>
                  <a:pt x="607427" y="359531"/>
                </a:lnTo>
                <a:lnTo>
                  <a:pt x="413725" y="189751"/>
                </a:lnTo>
                <a:close/>
                <a:moveTo>
                  <a:pt x="0" y="19970"/>
                </a:moveTo>
                <a:lnTo>
                  <a:pt x="193561" y="189751"/>
                </a:lnTo>
                <a:lnTo>
                  <a:pt x="0" y="359531"/>
                </a:lnTo>
                <a:close/>
                <a:moveTo>
                  <a:pt x="27379" y="0"/>
                </a:moveTo>
                <a:lnTo>
                  <a:pt x="579906" y="0"/>
                </a:lnTo>
                <a:lnTo>
                  <a:pt x="303694" y="2422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4" name="TextBox 132"/>
          <p:cNvSpPr txBox="1"/>
          <p:nvPr/>
        </p:nvSpPr>
        <p:spPr>
          <a:xfrm>
            <a:off x="6980040" y="5059837"/>
            <a:ext cx="307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STKaiti" panose="02010600040101010101" pitchFamily="2" charset="-122"/>
                <a:ea typeface="STKaiti" panose="02010600040101010101" pitchFamily="2" charset="-122"/>
                <a:cs typeface="Open Sans" panose="020B0606030504020204" pitchFamily="34" charset="0"/>
              </a:rPr>
              <a:t>电邮</a:t>
            </a:r>
            <a:endParaRPr lang="en-US" b="1" dirty="0">
              <a:solidFill>
                <a:schemeClr val="bg1"/>
              </a:solidFill>
              <a:latin typeface="STKaiti" panose="02010600040101010101" pitchFamily="2" charset="-122"/>
              <a:ea typeface="STKaiti" panose="02010600040101010101" pitchFamily="2" charset="-122"/>
              <a:cs typeface="Open Sans" panose="020B0606030504020204" pitchFamily="34" charset="0"/>
            </a:endParaRPr>
          </a:p>
          <a:p>
            <a:pPr algn="ctr"/>
            <a:r>
              <a:rPr lang="en-US" b="1" dirty="0" err="1">
                <a:solidFill>
                  <a:schemeClr val="bg1"/>
                </a:solidFill>
                <a:latin typeface="+mn-ea"/>
                <a:cs typeface="Open Sans" panose="020B0606030504020204" pitchFamily="34" charset="0"/>
              </a:rPr>
              <a:t>hwt@hdu.edu.cn</a:t>
            </a:r>
            <a:endParaRPr lang="en-US" b="1" dirty="0">
              <a:solidFill>
                <a:schemeClr val="bg1"/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21" name="TextBox 132">
            <a:extLst>
              <a:ext uri="{FF2B5EF4-FFF2-40B4-BE49-F238E27FC236}">
                <a16:creationId xmlns:a16="http://schemas.microsoft.com/office/drawing/2014/main" id="{1510378A-DBC1-6D4F-B82E-AD45416079DB}"/>
              </a:ext>
            </a:extLst>
          </p:cNvPr>
          <p:cNvSpPr txBox="1"/>
          <p:nvPr/>
        </p:nvSpPr>
        <p:spPr>
          <a:xfrm>
            <a:off x="4915791" y="5033623"/>
            <a:ext cx="2004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STKaiti" panose="02010600040101010101" pitchFamily="2" charset="-122"/>
                <a:ea typeface="STKaiti" panose="02010600040101010101" pitchFamily="2" charset="-122"/>
                <a:cs typeface="Open Sans" panose="020B0606030504020204" pitchFamily="34" charset="0"/>
              </a:rPr>
              <a:t>QQ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STKaiti" panose="02010600040101010101" pitchFamily="2" charset="-122"/>
                <a:ea typeface="STKaiti" panose="02010600040101010101" pitchFamily="2" charset="-122"/>
                <a:cs typeface="Open Sans" panose="020B0606030504020204" pitchFamily="34" charset="0"/>
              </a:rPr>
              <a:t>375213863</a:t>
            </a:r>
          </a:p>
        </p:txBody>
      </p:sp>
    </p:spTree>
    <p:extLst>
      <p:ext uri="{BB962C8B-B14F-4D97-AF65-F5344CB8AC3E}">
        <p14:creationId xmlns:p14="http://schemas.microsoft.com/office/powerpoint/2010/main" val="309713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56"/>
    </mc:Choice>
    <mc:Fallback xmlns="">
      <p:transition spd="slow" advTm="595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思考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41F5524-3550-3049-AF87-64FDD919BB2D}"/>
              </a:ext>
            </a:extLst>
          </p:cNvPr>
          <p:cNvSpPr txBox="1">
            <a:spLocks noChangeArrowheads="1"/>
          </p:cNvSpPr>
          <p:nvPr/>
        </p:nvSpPr>
        <p:spPr>
          <a:xfrm>
            <a:off x="902284" y="1481502"/>
            <a:ext cx="9215491" cy="2541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Clr>
                <a:srgbClr val="FFC000"/>
              </a:buClr>
              <a:buFont typeface="Wingdings" pitchFamily="2" charset="2"/>
              <a:buChar char="Ø"/>
            </a:pPr>
            <a:r>
              <a:rPr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如何把用户的订单信息长久保存？</a:t>
            </a:r>
            <a:endParaRPr lang="en-US" altLang="zh-CN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Clr>
                <a:srgbClr val="FFC000"/>
              </a:buClr>
              <a:buFont typeface="Wingdings" pitchFamily="2" charset="2"/>
              <a:buChar char="Ø"/>
            </a:pPr>
            <a:endParaRPr lang="en-US" altLang="zh-CN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Clr>
                <a:srgbClr val="FFC000"/>
              </a:buClr>
              <a:buFont typeface="Wingdings" pitchFamily="2" charset="2"/>
              <a:buChar char="Ø"/>
            </a:pPr>
            <a:r>
              <a:rPr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订单信息的增删改查怎么做？</a:t>
            </a:r>
            <a:endParaRPr lang="en-US" altLang="zh-CN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8626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本章任务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A4CC69AC-11DD-CA44-86D6-129102CFDCFC}"/>
              </a:ext>
            </a:extLst>
          </p:cNvPr>
          <p:cNvSpPr txBox="1">
            <a:spLocks/>
          </p:cNvSpPr>
          <p:nvPr/>
        </p:nvSpPr>
        <p:spPr>
          <a:xfrm>
            <a:off x="619541" y="812105"/>
            <a:ext cx="8286808" cy="5840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ts val="3200"/>
              </a:lnSpc>
              <a:buClr>
                <a:srgbClr val="0070C0"/>
              </a:buClr>
              <a:buSzPct val="90000"/>
              <a:buFont typeface="+mj-lt"/>
              <a:buAutoNum type="arabicPeriod"/>
            </a:pP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保存数据以便后期使用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 algn="l">
              <a:lnSpc>
                <a:spcPts val="3200"/>
              </a:lnSpc>
              <a:buClr>
                <a:srgbClr val="0070C0"/>
              </a:buClr>
              <a:buSzPct val="90000"/>
              <a:buFont typeface="+mj-lt"/>
              <a:buAutoNum type="arabicPeriod"/>
            </a:pP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存储和检索</a:t>
            </a:r>
            <a:r>
              <a:rPr lang="en-US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Bob</a:t>
            </a: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的订单</a:t>
            </a:r>
            <a:r>
              <a:rPr lang="en-US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</a:p>
          <a:p>
            <a:pPr marL="457200" indent="-457200" algn="l">
              <a:lnSpc>
                <a:spcPts val="3200"/>
              </a:lnSpc>
              <a:buClr>
                <a:srgbClr val="0070C0"/>
              </a:buClr>
              <a:buSzPct val="90000"/>
              <a:buFont typeface="+mj-lt"/>
              <a:buAutoNum type="arabicPeriod"/>
            </a:pP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文件处理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 algn="l">
              <a:lnSpc>
                <a:spcPts val="3200"/>
              </a:lnSpc>
              <a:buClr>
                <a:srgbClr val="0070C0"/>
              </a:buClr>
              <a:buSzPct val="90000"/>
              <a:buFont typeface="+mj-lt"/>
              <a:buAutoNum type="arabicPeriod"/>
            </a:pP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打开文件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 algn="l">
              <a:lnSpc>
                <a:spcPts val="3200"/>
              </a:lnSpc>
              <a:buClr>
                <a:srgbClr val="0070C0"/>
              </a:buClr>
              <a:buSzPct val="90000"/>
              <a:buFont typeface="+mj-lt"/>
              <a:buAutoNum type="arabicPeriod"/>
            </a:pP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写文件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 algn="l">
              <a:lnSpc>
                <a:spcPts val="3200"/>
              </a:lnSpc>
              <a:buClr>
                <a:srgbClr val="0070C0"/>
              </a:buClr>
              <a:buSzPct val="90000"/>
              <a:buFont typeface="+mj-lt"/>
              <a:buAutoNum type="arabicPeriod"/>
            </a:pP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关闭文件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 algn="l">
              <a:lnSpc>
                <a:spcPts val="3200"/>
              </a:lnSpc>
              <a:buClr>
                <a:srgbClr val="0070C0"/>
              </a:buClr>
              <a:buSzPct val="90000"/>
              <a:buFont typeface="+mj-lt"/>
              <a:buAutoNum type="arabicPeriod"/>
            </a:pP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读文件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 algn="l">
              <a:lnSpc>
                <a:spcPts val="3200"/>
              </a:lnSpc>
              <a:buClr>
                <a:srgbClr val="0070C0"/>
              </a:buClr>
              <a:buSzPct val="90000"/>
              <a:buFont typeface="+mj-lt"/>
              <a:buAutoNum type="arabicPeriod"/>
            </a:pP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使用其他有用的文件函数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 algn="l">
              <a:lnSpc>
                <a:spcPts val="3200"/>
              </a:lnSpc>
              <a:buClr>
                <a:srgbClr val="0070C0"/>
              </a:buClr>
              <a:buSzPct val="90000"/>
              <a:buFont typeface="+mj-lt"/>
              <a:buAutoNum type="arabicPeriod"/>
            </a:pP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文件锁定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 algn="l">
              <a:lnSpc>
                <a:spcPts val="3200"/>
              </a:lnSpc>
              <a:buClr>
                <a:srgbClr val="0070C0"/>
              </a:buClr>
              <a:buSzPct val="90000"/>
              <a:buFont typeface="+mj-lt"/>
              <a:buAutoNum type="arabicPeriod"/>
            </a:pP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更好的方式：数据库管理系统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7670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1 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保存数据以便后期使用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1A6D1DD-82D7-5348-ADA5-05D1188FE6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032798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48680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2 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存储和检索</a:t>
            </a: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Bob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的订单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C01378-55AB-8C40-BA6F-FC1292276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3018" y="973940"/>
            <a:ext cx="6357038" cy="43876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C66145-303A-294B-BC63-5EA9A07D3DCB}"/>
              </a:ext>
            </a:extLst>
          </p:cNvPr>
          <p:cNvSpPr txBox="1"/>
          <p:nvPr/>
        </p:nvSpPr>
        <p:spPr>
          <a:xfrm>
            <a:off x="699397" y="5515729"/>
            <a:ext cx="653384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800" dirty="0"/>
              <a:t>将所有订单写入同一个文件</a:t>
            </a:r>
            <a:endParaRPr lang="en-US" altLang="zh-CN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800" dirty="0"/>
              <a:t>构建一个</a:t>
            </a:r>
            <a:r>
              <a:rPr lang="en-US" altLang="zh-CN" sz="2800" dirty="0"/>
              <a:t>Web</a:t>
            </a:r>
            <a:r>
              <a:rPr lang="zh-CN" altLang="en-US" sz="2800" dirty="0"/>
              <a:t>界面，查看所收到的订单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3227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3 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文件处理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0E46517-0A14-B24D-AEAD-A62002FE99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0474755"/>
              </p:ext>
            </p:extLst>
          </p:nvPr>
        </p:nvGraphicFramePr>
        <p:xfrm>
          <a:off x="1711367" y="1555667"/>
          <a:ext cx="8128000" cy="1873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8036C2A7-FC58-A642-A901-FE717A279A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3499298"/>
              </p:ext>
            </p:extLst>
          </p:nvPr>
        </p:nvGraphicFramePr>
        <p:xfrm>
          <a:off x="1711367" y="4321501"/>
          <a:ext cx="8128000" cy="1873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0AB825FE-2515-9F42-BD93-FA09F40DF473}"/>
              </a:ext>
            </a:extLst>
          </p:cNvPr>
          <p:cNvSpPr/>
          <p:nvPr/>
        </p:nvSpPr>
        <p:spPr>
          <a:xfrm>
            <a:off x="1532817" y="971915"/>
            <a:ext cx="1863526" cy="612648"/>
          </a:xfrm>
          <a:prstGeom prst="wedgeRoundRectCallou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写入文件</a:t>
            </a:r>
            <a:endParaRPr lang="en-US" sz="2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510A9520-2E7A-9E4D-A415-5020CA5F5E1B}"/>
              </a:ext>
            </a:extLst>
          </p:cNvPr>
          <p:cNvSpPr/>
          <p:nvPr/>
        </p:nvSpPr>
        <p:spPr>
          <a:xfrm>
            <a:off x="1532817" y="3737749"/>
            <a:ext cx="1863526" cy="612648"/>
          </a:xfrm>
          <a:prstGeom prst="wedgeRoundRectCallou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读取文件</a:t>
            </a:r>
            <a:endParaRPr lang="en-US" sz="2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04020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4 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打开文件 </a:t>
            </a: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-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</a:t>
            </a: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4.1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选择文件模式</a:t>
            </a: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3D1D820D-CFEA-1D4D-BDA0-23F0AF88E2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1087134"/>
              </p:ext>
            </p:extLst>
          </p:nvPr>
        </p:nvGraphicFramePr>
        <p:xfrm>
          <a:off x="1592612" y="719666"/>
          <a:ext cx="8078067" cy="602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96552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221C79-3161-4786-BC69-8A79D7778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7D7C2B2-BAC3-48DB-A1AC-102E5B34AE51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271635B-B6B6-4103-9FF2-7D6C0CAFD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6317" y="116257"/>
            <a:ext cx="807806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4.2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使用</a:t>
            </a:r>
            <a:r>
              <a:rPr lang="en-US" altLang="zh-CN" sz="4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fopen</a:t>
            </a:r>
            <a:r>
              <a:rPr lang="en-US" altLang="zh-CN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()</a:t>
            </a:r>
            <a:r>
              <a:rPr lang="zh-CN" alt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打开文件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90C72D-FCE3-3343-A7D1-8C2FEE6A8E6A}"/>
              </a:ext>
            </a:extLst>
          </p:cNvPr>
          <p:cNvSpPr txBox="1"/>
          <p:nvPr/>
        </p:nvSpPr>
        <p:spPr>
          <a:xfrm>
            <a:off x="769917" y="1050055"/>
            <a:ext cx="1065216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fopen</a:t>
            </a:r>
            <a:r>
              <a:rPr lang="en-US" altLang="zh-CN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()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包含</a:t>
            </a:r>
            <a:r>
              <a:rPr lang="en-US" altLang="zh-CN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个参数，</a:t>
            </a:r>
            <a:r>
              <a:rPr lang="zh-CN" altLang="en-US" sz="24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通过使用前</a:t>
            </a:r>
            <a:r>
              <a:rPr lang="en-US" altLang="zh-CN" sz="24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个参数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。如下所示：</a:t>
            </a:r>
            <a:endParaRPr lang="en-US" altLang="zh-CN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     </a:t>
            </a:r>
            <a:r>
              <a:rPr 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$</a:t>
            </a:r>
            <a:r>
              <a:rPr lang="en-US" sz="24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fp</a:t>
            </a:r>
            <a:r>
              <a:rPr 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= </a:t>
            </a:r>
            <a:r>
              <a:rPr lang="en-US" sz="24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fopen</a:t>
            </a:r>
            <a:r>
              <a:rPr 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("$</a:t>
            </a:r>
            <a:r>
              <a:rPr lang="en-US" sz="24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document_root</a:t>
            </a:r>
            <a:r>
              <a:rPr 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/../orders/</a:t>
            </a:r>
            <a:r>
              <a:rPr lang="en-US" sz="24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orders.txt</a:t>
            </a:r>
            <a:r>
              <a:rPr 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", 'w’);</a:t>
            </a:r>
          </a:p>
          <a:p>
            <a:endParaRPr lang="en-US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尽量使用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相对路径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，而不是使用操作系统的绝对路径（不同配置环境下的绝对路径是不同的，而我们写的代码往往需要迁移或部署在多个环境下）。</a:t>
            </a:r>
            <a:endParaRPr lang="en-US" altLang="zh-CN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如果路径中使用了正斜线， 代码不需要任何修改就可以在</a:t>
            </a:r>
            <a:r>
              <a:rPr 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Windows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UNIX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机器上运行。</a:t>
            </a:r>
            <a:endParaRPr lang="en-US" altLang="zh-CN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fopen</a:t>
            </a:r>
            <a:r>
              <a:rPr 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()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函数的第二个参数是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文件模式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， 它是一个字符串， 指定了将对文件进行的操作。 在这个例子中， 我们将</a:t>
            </a:r>
            <a:r>
              <a:rPr lang="en-US" altLang="zh-CN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"</a:t>
            </a:r>
            <a:r>
              <a:rPr 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w"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传给了</a:t>
            </a:r>
            <a:r>
              <a:rPr lang="en-US" sz="2400" dirty="0" err="1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fopen</a:t>
            </a:r>
            <a:r>
              <a:rPr 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()——</a:t>
            </a:r>
            <a:r>
              <a:rPr lang="zh-CN" altLang="en-US" sz="24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这就意味着要以写的方式打开这个文件。 </a:t>
            </a:r>
            <a:endParaRPr lang="en-US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33963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ne&quot;,&quot;Name&quot;:&quot;无&quot;,&quot;HeaderHeight&quot;:0.0,&quot;FooterHeight&quot;:0.0,&quot;SideMargin&quot;:0.0,&quot;TopMargin&quot;:0.0,&quot;BottomMargin&quot;:0.0,&quot;IntervalMargin&quot;:0.0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1307</Words>
  <Application>Microsoft Macintosh PowerPoint</Application>
  <PresentationFormat>Widescreen</PresentationFormat>
  <Paragraphs>194</Paragraphs>
  <Slides>26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等线</vt:lpstr>
      <vt:lpstr>Microsoft YaHei</vt:lpstr>
      <vt:lpstr>Microsoft YaHei</vt:lpstr>
      <vt:lpstr>STKaiti</vt:lpstr>
      <vt:lpstr>STKaiti</vt:lpstr>
      <vt:lpstr>Arial</vt:lpstr>
      <vt:lpstr>Corbel</vt:lpstr>
      <vt:lpstr>Times New Roman</vt:lpstr>
      <vt:lpstr>Wingdings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Hu</dc:creator>
  <cp:lastModifiedBy>Will Hu</cp:lastModifiedBy>
  <cp:revision>113</cp:revision>
  <dcterms:created xsi:type="dcterms:W3CDTF">2020-02-20T23:48:22Z</dcterms:created>
  <dcterms:modified xsi:type="dcterms:W3CDTF">2020-03-20T03:12:51Z</dcterms:modified>
</cp:coreProperties>
</file>